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Default Extension="gif" ContentType="image/gif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Default Extension="wmf" ContentType="image/x-wmf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sldIdLst>
    <p:sldId id="256" r:id="rId2"/>
    <p:sldId id="275" r:id="rId3"/>
    <p:sldId id="276" r:id="rId4"/>
    <p:sldId id="257" r:id="rId5"/>
    <p:sldId id="258" r:id="rId6"/>
    <p:sldId id="278" r:id="rId7"/>
    <p:sldId id="259" r:id="rId8"/>
    <p:sldId id="269" r:id="rId9"/>
    <p:sldId id="271" r:id="rId10"/>
    <p:sldId id="272" r:id="rId11"/>
    <p:sldId id="273" r:id="rId12"/>
    <p:sldId id="274" r:id="rId13"/>
    <p:sldId id="270" r:id="rId14"/>
    <p:sldId id="260" r:id="rId15"/>
    <p:sldId id="261" r:id="rId16"/>
    <p:sldId id="267" r:id="rId17"/>
    <p:sldId id="263" r:id="rId18"/>
    <p:sldId id="262" r:id="rId19"/>
    <p:sldId id="277" r:id="rId20"/>
    <p:sldId id="264" r:id="rId21"/>
    <p:sldId id="265" r:id="rId22"/>
    <p:sldId id="279" r:id="rId23"/>
    <p:sldId id="266" r:id="rId24"/>
    <p:sldId id="282" r:id="rId25"/>
    <p:sldId id="281" r:id="rId26"/>
    <p:sldId id="280" r:id="rId27"/>
    <p:sldId id="268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344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E61B603-94CE-49D1-8366-228D678DA19E}" type="datetimeFigureOut">
              <a:rPr lang="en-US" smtClean="0"/>
              <a:pPr/>
              <a:t>11/18/12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7D0B548-6AA2-4235-AD4D-A709441BF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1B603-94CE-49D1-8366-228D678DA19E}" type="datetimeFigureOut">
              <a:rPr lang="en-US" smtClean="0"/>
              <a:pPr/>
              <a:t>11/18/12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0B548-6AA2-4235-AD4D-A709441BF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1B603-94CE-49D1-8366-228D678DA19E}" type="datetimeFigureOut">
              <a:rPr lang="en-US" smtClean="0"/>
              <a:pPr/>
              <a:t>11/18/12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0B548-6AA2-4235-AD4D-A709441BF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E61B603-94CE-49D1-8366-228D678DA19E}" type="datetimeFigureOut">
              <a:rPr lang="en-US" smtClean="0"/>
              <a:pPr/>
              <a:t>11/18/12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7D0B548-6AA2-4235-AD4D-A709441BF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E61B603-94CE-49D1-8366-228D678DA19E}" type="datetimeFigureOut">
              <a:rPr lang="en-US" smtClean="0"/>
              <a:pPr/>
              <a:t>11/18/12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7D0B548-6AA2-4235-AD4D-A709441BF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1B603-94CE-49D1-8366-228D678DA19E}" type="datetimeFigureOut">
              <a:rPr lang="en-US" smtClean="0"/>
              <a:pPr/>
              <a:t>11/18/12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0B548-6AA2-4235-AD4D-A709441BF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1B603-94CE-49D1-8366-228D678DA19E}" type="datetimeFigureOut">
              <a:rPr lang="en-US" smtClean="0"/>
              <a:pPr/>
              <a:t>11/18/12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0B548-6AA2-4235-AD4D-A709441BF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E61B603-94CE-49D1-8366-228D678DA19E}" type="datetimeFigureOut">
              <a:rPr lang="en-US" smtClean="0"/>
              <a:pPr/>
              <a:t>11/18/12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7D0B548-6AA2-4235-AD4D-A709441BF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1B603-94CE-49D1-8366-228D678DA19E}" type="datetimeFigureOut">
              <a:rPr lang="en-US" smtClean="0"/>
              <a:pPr/>
              <a:t>11/18/12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D0B548-6AA2-4235-AD4D-A709441BF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E61B603-94CE-49D1-8366-228D678DA19E}" type="datetimeFigureOut">
              <a:rPr lang="en-US" smtClean="0"/>
              <a:pPr/>
              <a:t>11/18/12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7D0B548-6AA2-4235-AD4D-A709441BF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E61B603-94CE-49D1-8366-228D678DA19E}" type="datetimeFigureOut">
              <a:rPr lang="en-US" smtClean="0"/>
              <a:pPr/>
              <a:t>11/18/12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7D0B548-6AA2-4235-AD4D-A709441BFCB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E61B603-94CE-49D1-8366-228D678DA19E}" type="datetimeFigureOut">
              <a:rPr lang="en-US" smtClean="0"/>
              <a:pPr/>
              <a:t>11/18/12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7D0B548-6AA2-4235-AD4D-A709441BFC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youtube.com/watch?v=ayW032sKtj8" TargetMode="External"/><Relationship Id="rId3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jpeg"/><Relationship Id="rId3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gi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alinden@njuhsd.com" TargetMode="Externa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2895600"/>
            <a:ext cx="6553200" cy="1894362"/>
          </a:xfrm>
        </p:spPr>
        <p:txBody>
          <a:bodyPr>
            <a:normAutofit fontScale="90000"/>
          </a:bodyPr>
          <a:lstStyle/>
          <a:p>
            <a:r>
              <a:rPr lang="en-US" sz="4800" dirty="0"/>
              <a:t>QR </a:t>
            </a:r>
            <a:r>
              <a:rPr lang="en-US" sz="4800" dirty="0" smtClean="0"/>
              <a:t>Codes: </a:t>
            </a:r>
            <a:br>
              <a:rPr lang="en-US" sz="4800" dirty="0" smtClean="0"/>
            </a:br>
            <a:r>
              <a:rPr lang="en-US" sz="4800" dirty="0" smtClean="0"/>
              <a:t>A Fun Way to Link Learners at Your Library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5003322"/>
            <a:ext cx="6324600" cy="1371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Amy Linden, TL</a:t>
            </a:r>
          </a:p>
          <a:p>
            <a:r>
              <a:rPr lang="en-US" sz="2800" dirty="0" smtClean="0"/>
              <a:t>Bear River H.S. Grass Valley, CA</a:t>
            </a:r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57200"/>
            <a:ext cx="29718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66270927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6470" r="9024"/>
          <a:stretch/>
        </p:blipFill>
        <p:spPr bwMode="auto">
          <a:xfrm>
            <a:off x="0" y="0"/>
            <a:ext cx="918263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>
            <a:off x="4876800" y="1371600"/>
            <a:ext cx="2133600" cy="3276600"/>
          </a:xfrm>
          <a:prstGeom prst="ellipse">
            <a:avLst/>
          </a:prstGeom>
          <a:noFill/>
          <a:ln w="571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12972594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6470" r="9024"/>
          <a:stretch/>
        </p:blipFill>
        <p:spPr bwMode="auto">
          <a:xfrm>
            <a:off x="0" y="-4293"/>
            <a:ext cx="918263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 rot="5400000">
            <a:off x="4152899" y="1562102"/>
            <a:ext cx="1905002" cy="7010400"/>
          </a:xfrm>
          <a:prstGeom prst="ellipse">
            <a:avLst/>
          </a:prstGeom>
          <a:noFill/>
          <a:ln w="571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12972594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7174" r="7162"/>
          <a:stretch/>
        </p:blipFill>
        <p:spPr bwMode="auto">
          <a:xfrm>
            <a:off x="0" y="0"/>
            <a:ext cx="9144000" cy="6860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>
            <a:off x="6477000" y="1219200"/>
            <a:ext cx="2057400" cy="2819400"/>
          </a:xfrm>
          <a:prstGeom prst="ellipse">
            <a:avLst/>
          </a:prstGeom>
          <a:noFill/>
          <a:ln w="571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Left Arrow 1"/>
          <p:cNvSpPr/>
          <p:nvPr/>
        </p:nvSpPr>
        <p:spPr>
          <a:xfrm>
            <a:off x="8534400" y="2286000"/>
            <a:ext cx="2590800" cy="7620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Your finished 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54209458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10503" r="11490" b="3114"/>
          <a:stretch/>
        </p:blipFill>
        <p:spPr bwMode="auto">
          <a:xfrm>
            <a:off x="228600" y="1219200"/>
            <a:ext cx="6954592" cy="539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2465" y="152400"/>
            <a:ext cx="7467600" cy="884238"/>
          </a:xfrm>
        </p:spPr>
        <p:txBody>
          <a:bodyPr>
            <a:normAutofit/>
          </a:bodyPr>
          <a:lstStyle/>
          <a:p>
            <a:r>
              <a:rPr lang="en-US" sz="4400" dirty="0" smtClean="0"/>
              <a:t>Want To Read More? Scan!</a:t>
            </a:r>
            <a:endParaRPr lang="en-US" sz="4400" dirty="0"/>
          </a:p>
        </p:txBody>
      </p:sp>
      <p:sp>
        <p:nvSpPr>
          <p:cNvPr id="4" name="Circular Arrow 3"/>
          <p:cNvSpPr/>
          <p:nvPr/>
        </p:nvSpPr>
        <p:spPr>
          <a:xfrm>
            <a:off x="6407239" y="184716"/>
            <a:ext cx="1681635" cy="3733800"/>
          </a:xfrm>
          <a:prstGeom prst="circularArrow">
            <a:avLst>
              <a:gd name="adj1" fmla="val 26247"/>
              <a:gd name="adj2" fmla="val 1822932"/>
              <a:gd name="adj3" fmla="val 19777028"/>
              <a:gd name="adj4" fmla="val 15659649"/>
              <a:gd name="adj5" fmla="val 199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248056" y="2116952"/>
            <a:ext cx="1779026" cy="1779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0244345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Some uses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Direct users to a video</a:t>
            </a:r>
          </a:p>
          <a:p>
            <a:r>
              <a:rPr lang="en-US" sz="3600" dirty="0"/>
              <a:t>Connect to a mobile site</a:t>
            </a:r>
          </a:p>
          <a:p>
            <a:r>
              <a:rPr lang="en-US" sz="3600" dirty="0"/>
              <a:t>Embed information</a:t>
            </a:r>
          </a:p>
          <a:p>
            <a:pPr marL="0" indent="0">
              <a:buNone/>
            </a:pPr>
            <a:r>
              <a:rPr lang="en-US" sz="3600" dirty="0" smtClean="0"/>
              <a:t>	*Contact </a:t>
            </a:r>
            <a:r>
              <a:rPr lang="en-US" sz="3600" dirty="0"/>
              <a:t>information, map</a:t>
            </a:r>
            <a:r>
              <a:rPr lang="en-US" sz="3600" dirty="0" smtClean="0"/>
              <a:t>, or</a:t>
            </a:r>
            <a:endParaRPr lang="en-US" sz="3600" dirty="0"/>
          </a:p>
          <a:p>
            <a:pPr marL="0" indent="0">
              <a:buNone/>
            </a:pPr>
            <a:r>
              <a:rPr lang="en-US" sz="3600" dirty="0" smtClean="0"/>
              <a:t>	 document</a:t>
            </a:r>
            <a:endParaRPr lang="en-US" sz="3600" dirty="0"/>
          </a:p>
          <a:p>
            <a:r>
              <a:rPr lang="en-US" sz="3600" dirty="0"/>
              <a:t>Make contact </a:t>
            </a:r>
            <a:endParaRPr lang="en-US" sz="3600" dirty="0" smtClean="0"/>
          </a:p>
          <a:p>
            <a:pPr marL="0" indent="0">
              <a:buNone/>
            </a:pPr>
            <a:r>
              <a:rPr lang="en-US" sz="3600" dirty="0"/>
              <a:t>	</a:t>
            </a:r>
            <a:r>
              <a:rPr lang="en-US" sz="3600" dirty="0" smtClean="0"/>
              <a:t>*</a:t>
            </a:r>
            <a:r>
              <a:rPr lang="en-US" sz="3600" dirty="0"/>
              <a:t>C</a:t>
            </a:r>
            <a:r>
              <a:rPr lang="en-US" sz="3600" dirty="0" smtClean="0"/>
              <a:t>all</a:t>
            </a:r>
            <a:r>
              <a:rPr lang="en-US" sz="3600" dirty="0"/>
              <a:t>, send a  text, or email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04172466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468" y="228600"/>
            <a:ext cx="7467600" cy="960438"/>
          </a:xfrm>
        </p:spPr>
        <p:txBody>
          <a:bodyPr>
            <a:normAutofit/>
          </a:bodyPr>
          <a:lstStyle/>
          <a:p>
            <a:r>
              <a:rPr lang="en-US" sz="5400" dirty="0" smtClean="0"/>
              <a:t>You’ve seen them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3600" dirty="0" smtClean="0"/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12962"/>
            <a:ext cx="4419600" cy="3370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https://encrypted-tbn2.gstatic.com/images?q=tbn:ANd9GcRFSRPwexijEf56u82hGFWfRrUBo6uPPNwcTwsfeXLbVObeleo5i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743200"/>
            <a:ext cx="2743200" cy="3982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52400"/>
            <a:ext cx="2667000" cy="3300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5698901"/>
            <a:ext cx="3474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Image source: themobilists.com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12299005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447800"/>
            <a:ext cx="6797182" cy="5097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77692"/>
          </a:xfrm>
        </p:spPr>
        <p:txBody>
          <a:bodyPr>
            <a:normAutofit/>
          </a:bodyPr>
          <a:lstStyle/>
          <a:p>
            <a:r>
              <a:rPr lang="en-US" sz="5400" dirty="0" smtClean="0"/>
              <a:t>Even here at CSLA!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64041383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Mobile Zebra Project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Laura Jacob, McGuffey (PA) School </a:t>
            </a:r>
            <a:r>
              <a:rPr lang="en-US" sz="3600" dirty="0" smtClean="0"/>
              <a:t>District</a:t>
            </a:r>
          </a:p>
          <a:p>
            <a:r>
              <a:rPr lang="en-US" sz="3600" dirty="0" smtClean="0"/>
              <a:t>“Black and White and Scanned All Over” </a:t>
            </a:r>
          </a:p>
        </p:txBody>
      </p:sp>
      <p:pic>
        <p:nvPicPr>
          <p:cNvPr id="2050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581400"/>
            <a:ext cx="26670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9524700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Make your own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7467600" cy="4873752"/>
          </a:xfrm>
        </p:spPr>
        <p:txBody>
          <a:bodyPr>
            <a:noAutofit/>
          </a:bodyPr>
          <a:lstStyle/>
          <a:p>
            <a:r>
              <a:rPr lang="en-US" sz="3600" dirty="0"/>
              <a:t>Free</a:t>
            </a:r>
          </a:p>
          <a:p>
            <a:r>
              <a:rPr lang="en-US" sz="3600" dirty="0"/>
              <a:t>QRstuff.com</a:t>
            </a:r>
          </a:p>
          <a:p>
            <a:r>
              <a:rPr lang="en-US" sz="3600" dirty="0"/>
              <a:t>AT&amp;T Create-a-code</a:t>
            </a:r>
          </a:p>
          <a:p>
            <a:r>
              <a:rPr lang="en-US" sz="3600" dirty="0" err="1"/>
              <a:t>Kaywa</a:t>
            </a:r>
            <a:endParaRPr lang="en-US" sz="3600" dirty="0"/>
          </a:p>
          <a:p>
            <a:r>
              <a:rPr lang="en-US" sz="3600" dirty="0" err="1"/>
              <a:t>BeQRious</a:t>
            </a:r>
            <a:endParaRPr lang="en-US" sz="3600" dirty="0"/>
          </a:p>
          <a:p>
            <a:r>
              <a:rPr lang="en-US" sz="3600" dirty="0" err="1"/>
              <a:t>BeeTagg</a:t>
            </a:r>
            <a:endParaRPr lang="en-US" sz="3600" dirty="0"/>
          </a:p>
          <a:p>
            <a:r>
              <a:rPr lang="en-US" sz="3600" dirty="0" err="1"/>
              <a:t>ZXing</a:t>
            </a:r>
            <a:r>
              <a:rPr lang="en-US" sz="3600" dirty="0"/>
              <a:t> Project</a:t>
            </a:r>
          </a:p>
          <a:p>
            <a:r>
              <a:rPr lang="en-US" sz="3600" dirty="0"/>
              <a:t>  and many more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22757345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Try It!</a:t>
            </a:r>
            <a:endParaRPr lang="en-US" sz="5400" dirty="0"/>
          </a:p>
        </p:txBody>
      </p:sp>
      <p:pic>
        <p:nvPicPr>
          <p:cNvPr id="1026" name="Picture 2" descr="C:\Documents and Settings\alinden\Local Settings\Temporary Internet Files\Content.IE5\V1MEWLC7\MC90002011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219200"/>
            <a:ext cx="4610477" cy="4663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94242498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 rot="16200000">
            <a:off x="3524250" y="1162048"/>
            <a:ext cx="5943600" cy="4457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9069" t="1111" r="14029" b="1111"/>
          <a:stretch/>
        </p:blipFill>
        <p:spPr>
          <a:xfrm rot="20904337">
            <a:off x="390002" y="1219196"/>
            <a:ext cx="4554728" cy="4343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71514767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67600" cy="960438"/>
          </a:xfrm>
        </p:spPr>
        <p:txBody>
          <a:bodyPr>
            <a:normAutofit/>
          </a:bodyPr>
          <a:lstStyle/>
          <a:p>
            <a:r>
              <a:rPr lang="en-US" sz="5400" dirty="0" smtClean="0"/>
              <a:t>In your library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7467600" cy="4873752"/>
          </a:xfrm>
        </p:spPr>
        <p:txBody>
          <a:bodyPr>
            <a:noAutofit/>
          </a:bodyPr>
          <a:lstStyle/>
          <a:p>
            <a:r>
              <a:rPr lang="en-US" sz="3200" dirty="0"/>
              <a:t>Series &amp; sequels </a:t>
            </a:r>
            <a:r>
              <a:rPr lang="en-US" sz="3200" dirty="0" smtClean="0"/>
              <a:t>lists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28087469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152400" y="152400"/>
            <a:ext cx="5016500" cy="3762375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9427" t="2475" r="11902" b="6339"/>
          <a:stretch/>
        </p:blipFill>
        <p:spPr>
          <a:xfrm rot="20942784">
            <a:off x="1343284" y="2573393"/>
            <a:ext cx="2628583" cy="406235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15132" t="14210" r="16283" b="4431"/>
          <a:stretch/>
        </p:blipFill>
        <p:spPr>
          <a:xfrm>
            <a:off x="4343400" y="1258122"/>
            <a:ext cx="4610100" cy="4101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69302442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67600" cy="960438"/>
          </a:xfrm>
        </p:spPr>
        <p:txBody>
          <a:bodyPr>
            <a:normAutofit/>
          </a:bodyPr>
          <a:lstStyle/>
          <a:p>
            <a:r>
              <a:rPr lang="en-US" sz="5400" dirty="0" smtClean="0"/>
              <a:t>In your library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7467600" cy="4873752"/>
          </a:xfrm>
        </p:spPr>
        <p:txBody>
          <a:bodyPr>
            <a:noAutofit/>
          </a:bodyPr>
          <a:lstStyle/>
          <a:p>
            <a:r>
              <a:rPr lang="en-US" sz="3200" dirty="0"/>
              <a:t>Series &amp; sequels lists</a:t>
            </a:r>
          </a:p>
          <a:p>
            <a:r>
              <a:rPr lang="en-US" sz="3200" dirty="0"/>
              <a:t>Instructions &amp; how-</a:t>
            </a:r>
            <a:r>
              <a:rPr lang="en-US" sz="3200" dirty="0" err="1"/>
              <a:t>tos</a:t>
            </a:r>
            <a:endParaRPr lang="en-US" sz="3200" dirty="0"/>
          </a:p>
          <a:p>
            <a:r>
              <a:rPr lang="en-US" sz="3200" dirty="0"/>
              <a:t>Connecting patrons</a:t>
            </a:r>
          </a:p>
          <a:p>
            <a:r>
              <a:rPr lang="en-US" sz="3200" dirty="0"/>
              <a:t>Book trailers &amp; </a:t>
            </a:r>
            <a:r>
              <a:rPr lang="en-US" sz="3200" dirty="0" smtClean="0"/>
              <a:t>talks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82327974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Connect with book talks</a:t>
            </a:r>
            <a:br>
              <a:rPr lang="en-US" dirty="0"/>
            </a:br>
            <a:r>
              <a:rPr lang="en-US" dirty="0"/>
              <a:t>or Extras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8894" t="20119" r="8356" b="8302"/>
          <a:stretch/>
        </p:blipFill>
        <p:spPr>
          <a:xfrm>
            <a:off x="533400" y="3267075"/>
            <a:ext cx="4962525" cy="32194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191000" y="1143000"/>
            <a:ext cx="4396788" cy="3297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35145158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67600" cy="960438"/>
          </a:xfrm>
        </p:spPr>
        <p:txBody>
          <a:bodyPr>
            <a:normAutofit/>
          </a:bodyPr>
          <a:lstStyle/>
          <a:p>
            <a:r>
              <a:rPr lang="en-US" sz="5400" dirty="0" smtClean="0"/>
              <a:t>In your library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7467600" cy="4873752"/>
          </a:xfrm>
        </p:spPr>
        <p:txBody>
          <a:bodyPr>
            <a:noAutofit/>
          </a:bodyPr>
          <a:lstStyle/>
          <a:p>
            <a:r>
              <a:rPr lang="en-US" sz="3200" dirty="0"/>
              <a:t>Series &amp; sequels lists</a:t>
            </a:r>
          </a:p>
          <a:p>
            <a:r>
              <a:rPr lang="en-US" sz="3200" dirty="0"/>
              <a:t>Instructions &amp; how-</a:t>
            </a:r>
            <a:r>
              <a:rPr lang="en-US" sz="3200" dirty="0" err="1"/>
              <a:t>tos</a:t>
            </a:r>
            <a:endParaRPr lang="en-US" sz="3200" dirty="0"/>
          </a:p>
          <a:p>
            <a:r>
              <a:rPr lang="en-US" sz="3200" dirty="0"/>
              <a:t>Connecting patrons</a:t>
            </a:r>
          </a:p>
          <a:p>
            <a:r>
              <a:rPr lang="en-US" sz="3200" dirty="0"/>
              <a:t>Book trailers &amp; talks</a:t>
            </a:r>
          </a:p>
          <a:p>
            <a:r>
              <a:rPr lang="en-US" sz="3200" dirty="0"/>
              <a:t>Pathfinder </a:t>
            </a:r>
            <a:r>
              <a:rPr lang="en-US" sz="3200" dirty="0" smtClean="0"/>
              <a:t>shortcuts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26083207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554162"/>
          </a:xfrm>
        </p:spPr>
        <p:txBody>
          <a:bodyPr>
            <a:noAutofit/>
          </a:bodyPr>
          <a:lstStyle/>
          <a:p>
            <a:r>
              <a:rPr lang="en-US" sz="5400" dirty="0" smtClean="0"/>
              <a:t>Health</a:t>
            </a:r>
            <a:br>
              <a:rPr lang="en-US" sz="5400" dirty="0" smtClean="0"/>
            </a:br>
            <a:r>
              <a:rPr lang="en-US" sz="5400" dirty="0" smtClean="0"/>
              <a:t>Diseases Pathfinder</a:t>
            </a:r>
            <a:endParaRPr lang="en-US" sz="5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2971800" y="2362200"/>
            <a:ext cx="3390900" cy="339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55462264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467600" cy="960438"/>
          </a:xfrm>
        </p:spPr>
        <p:txBody>
          <a:bodyPr>
            <a:normAutofit/>
          </a:bodyPr>
          <a:lstStyle/>
          <a:p>
            <a:r>
              <a:rPr lang="en-US" sz="5400" dirty="0" smtClean="0"/>
              <a:t>In your library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7467600" cy="4873752"/>
          </a:xfrm>
        </p:spPr>
        <p:txBody>
          <a:bodyPr>
            <a:noAutofit/>
          </a:bodyPr>
          <a:lstStyle/>
          <a:p>
            <a:r>
              <a:rPr lang="en-US" sz="3200" dirty="0"/>
              <a:t>Series &amp; sequels lists</a:t>
            </a:r>
          </a:p>
          <a:p>
            <a:r>
              <a:rPr lang="en-US" sz="3200" dirty="0"/>
              <a:t>Instructions &amp; how-</a:t>
            </a:r>
            <a:r>
              <a:rPr lang="en-US" sz="3200" dirty="0" err="1"/>
              <a:t>tos</a:t>
            </a:r>
            <a:endParaRPr lang="en-US" sz="3200" dirty="0"/>
          </a:p>
          <a:p>
            <a:r>
              <a:rPr lang="en-US" sz="3200" dirty="0"/>
              <a:t>Connecting patrons</a:t>
            </a:r>
          </a:p>
          <a:p>
            <a:r>
              <a:rPr lang="en-US" sz="3200" dirty="0"/>
              <a:t>Book trailers &amp; talks</a:t>
            </a:r>
          </a:p>
          <a:p>
            <a:r>
              <a:rPr lang="en-US" sz="3200" dirty="0"/>
              <a:t>Pathfinder shortcuts</a:t>
            </a:r>
          </a:p>
          <a:p>
            <a:r>
              <a:rPr lang="en-US" sz="3200" dirty="0"/>
              <a:t>Virtual tours</a:t>
            </a:r>
          </a:p>
          <a:p>
            <a:r>
              <a:rPr lang="en-US" sz="3200" dirty="0"/>
              <a:t>Special requests email</a:t>
            </a:r>
          </a:p>
          <a:p>
            <a:r>
              <a:rPr lang="en-US" sz="3200" dirty="0"/>
              <a:t>Document links</a:t>
            </a:r>
          </a:p>
          <a:p>
            <a:r>
              <a:rPr lang="en-US" sz="3200" dirty="0"/>
              <a:t>So much more!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98617326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Amy Linden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03322"/>
            <a:ext cx="6553200" cy="13716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hlinkClick r:id="rId2"/>
              </a:rPr>
              <a:t>alinden@njuhsd.com</a:t>
            </a:r>
            <a:r>
              <a:rPr lang="en-US" sz="4000" dirty="0" smtClean="0"/>
              <a:t> </a:t>
            </a:r>
            <a:endParaRPr lang="en-US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7800" y="685800"/>
            <a:ext cx="29718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42489583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 rot="5400000">
            <a:off x="-550661" y="1060450"/>
            <a:ext cx="6045200" cy="45339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11607" b="9922"/>
          <a:stretch/>
        </p:blipFill>
        <p:spPr>
          <a:xfrm rot="5400000">
            <a:off x="4019638" y="1828800"/>
            <a:ext cx="5689600" cy="3348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05203245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What are those?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Denso, a Japanese company</a:t>
            </a:r>
          </a:p>
          <a:p>
            <a:r>
              <a:rPr lang="en-US" sz="3200" dirty="0"/>
              <a:t>1994</a:t>
            </a:r>
          </a:p>
          <a:p>
            <a:r>
              <a:rPr lang="en-US" sz="3200" dirty="0" smtClean="0"/>
              <a:t>Inventory </a:t>
            </a:r>
            <a:r>
              <a:rPr lang="en-US" sz="3200" dirty="0"/>
              <a:t>tool</a:t>
            </a:r>
          </a:p>
          <a:p>
            <a:r>
              <a:rPr lang="en-US" sz="3200" dirty="0"/>
              <a:t>2-dimensional print link to  digital content</a:t>
            </a:r>
          </a:p>
          <a:p>
            <a:r>
              <a:rPr lang="en-US" sz="3200" dirty="0"/>
              <a:t>Use of QR codes in advertising doubled in 2012's Q2 since 2011 (Nellymoser.com)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53455371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Why use them?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96200" cy="4873752"/>
          </a:xfrm>
        </p:spPr>
        <p:txBody>
          <a:bodyPr>
            <a:normAutofit/>
          </a:bodyPr>
          <a:lstStyle/>
          <a:p>
            <a:r>
              <a:rPr lang="en-US" sz="3600" dirty="0"/>
              <a:t>Fast</a:t>
            </a:r>
          </a:p>
          <a:p>
            <a:r>
              <a:rPr lang="en-US" sz="3600" dirty="0"/>
              <a:t>Easier than typing in </a:t>
            </a:r>
            <a:r>
              <a:rPr lang="en-US" sz="3600" dirty="0" smtClean="0"/>
              <a:t>an </a:t>
            </a:r>
            <a:r>
              <a:rPr lang="en-US" sz="3600" dirty="0"/>
              <a:t>entire URL</a:t>
            </a:r>
          </a:p>
          <a:p>
            <a:r>
              <a:rPr lang="en-US" sz="3600" dirty="0"/>
              <a:t>No keyboard needed</a:t>
            </a:r>
          </a:p>
          <a:p>
            <a:r>
              <a:rPr lang="en-US" sz="3600" dirty="0"/>
              <a:t>Just take a picture</a:t>
            </a:r>
          </a:p>
          <a:p>
            <a:r>
              <a:rPr lang="en-US" sz="3600" dirty="0"/>
              <a:t>Inexpensive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33689796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9144000" cy="6096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05900525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How to…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Download &amp; install a </a:t>
            </a:r>
            <a:r>
              <a:rPr lang="en-US" sz="3600" dirty="0" smtClean="0"/>
              <a:t>QR </a:t>
            </a:r>
            <a:r>
              <a:rPr lang="en-US" sz="3600" dirty="0"/>
              <a:t>code reader for your phone</a:t>
            </a:r>
          </a:p>
          <a:p>
            <a:r>
              <a:rPr lang="en-US" sz="3600" dirty="0"/>
              <a:t>Apple </a:t>
            </a:r>
            <a:r>
              <a:rPr lang="en-US" sz="3600" dirty="0" err="1"/>
              <a:t>iStore</a:t>
            </a:r>
            <a:r>
              <a:rPr lang="en-US" sz="3600" dirty="0"/>
              <a:t> or </a:t>
            </a:r>
            <a:r>
              <a:rPr lang="en-US" sz="3600" dirty="0" err="1"/>
              <a:t>GooglePlay</a:t>
            </a:r>
            <a:endParaRPr lang="en-US" sz="3600" dirty="0"/>
          </a:p>
          <a:p>
            <a:r>
              <a:rPr lang="en-US" sz="3600" dirty="0" err="1"/>
              <a:t>Qrafter</a:t>
            </a:r>
            <a:r>
              <a:rPr lang="en-US" sz="3600" dirty="0"/>
              <a:t> Pro</a:t>
            </a:r>
          </a:p>
          <a:p>
            <a:r>
              <a:rPr lang="en-US" sz="3600" dirty="0" err="1"/>
              <a:t>ScanLife</a:t>
            </a:r>
            <a:r>
              <a:rPr lang="en-US" sz="3600" dirty="0"/>
              <a:t> Barcode Reader</a:t>
            </a:r>
          </a:p>
          <a:p>
            <a:r>
              <a:rPr lang="en-US" sz="3600" dirty="0"/>
              <a:t>QR Droid</a:t>
            </a:r>
          </a:p>
          <a:p>
            <a:r>
              <a:rPr lang="en-US" sz="3600" dirty="0"/>
              <a:t>QR Barcode Scanner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86010099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6470" r="9024"/>
          <a:stretch/>
        </p:blipFill>
        <p:spPr bwMode="auto">
          <a:xfrm>
            <a:off x="0" y="0"/>
            <a:ext cx="918263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>
            <a:off x="457200" y="1143000"/>
            <a:ext cx="1600200" cy="4724400"/>
          </a:xfrm>
          <a:prstGeom prst="ellipse">
            <a:avLst/>
          </a:prstGeom>
          <a:noFill/>
          <a:ln w="571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83795416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6470" r="9024"/>
          <a:stretch/>
        </p:blipFill>
        <p:spPr bwMode="auto">
          <a:xfrm>
            <a:off x="-1" y="0"/>
            <a:ext cx="914400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 rot="16200000">
            <a:off x="2501785" y="614359"/>
            <a:ext cx="1904999" cy="3571882"/>
          </a:xfrm>
          <a:prstGeom prst="ellipse">
            <a:avLst/>
          </a:prstGeom>
          <a:noFill/>
          <a:ln w="571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12972594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317</TotalTime>
  <Words>306</Words>
  <Application>Microsoft Macintosh PowerPoint</Application>
  <PresentationFormat>On-screen Show (4:3)</PresentationFormat>
  <Paragraphs>75</Paragraphs>
  <Slides>27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Oriel</vt:lpstr>
      <vt:lpstr>QR Codes:  A Fun Way to Link Learners at Your Library</vt:lpstr>
      <vt:lpstr>Slide 2</vt:lpstr>
      <vt:lpstr>Slide 3</vt:lpstr>
      <vt:lpstr>What are those?</vt:lpstr>
      <vt:lpstr>Why use them?</vt:lpstr>
      <vt:lpstr>Slide 6</vt:lpstr>
      <vt:lpstr>How to…</vt:lpstr>
      <vt:lpstr>Slide 8</vt:lpstr>
      <vt:lpstr>Slide 9</vt:lpstr>
      <vt:lpstr>Slide 10</vt:lpstr>
      <vt:lpstr>Slide 11</vt:lpstr>
      <vt:lpstr>Slide 12</vt:lpstr>
      <vt:lpstr>Want To Read More? Scan!</vt:lpstr>
      <vt:lpstr>Some uses</vt:lpstr>
      <vt:lpstr>You’ve seen them</vt:lpstr>
      <vt:lpstr>Even here at CSLA!</vt:lpstr>
      <vt:lpstr>Mobile Zebra Project</vt:lpstr>
      <vt:lpstr>Make your own</vt:lpstr>
      <vt:lpstr>Try It!</vt:lpstr>
      <vt:lpstr>In your library</vt:lpstr>
      <vt:lpstr>Slide 21</vt:lpstr>
      <vt:lpstr>In your library</vt:lpstr>
      <vt:lpstr>Connect with book talks or Extras</vt:lpstr>
      <vt:lpstr>In your library</vt:lpstr>
      <vt:lpstr>Health Diseases Pathfinder</vt:lpstr>
      <vt:lpstr>In your library</vt:lpstr>
      <vt:lpstr>Amy Linden</vt:lpstr>
    </vt:vector>
  </TitlesOfParts>
  <Company>NJUHSD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QR Codes</dc:title>
  <dc:creator>Library Staff</dc:creator>
  <cp:lastModifiedBy>Marie Slim</cp:lastModifiedBy>
  <cp:revision>18</cp:revision>
  <dcterms:created xsi:type="dcterms:W3CDTF">2012-11-19T06:52:51Z</dcterms:created>
  <dcterms:modified xsi:type="dcterms:W3CDTF">2012-11-19T06:53:11Z</dcterms:modified>
</cp:coreProperties>
</file>