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3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26" d="100"/>
          <a:sy n="126" d="100"/>
        </p:scale>
        <p:origin x="-11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spcBef>
                <a:spcPct val="30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spcBef>
                <a:spcPct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441469E6-A85B-7E4C-9FAC-3E5865090056}" type="datetimeFigureOut">
              <a:rPr lang="en-US" smtClean="0"/>
              <a:pPr/>
              <a:t>10/26/12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2232CF4A-7083-1B45-BBD5-1AB43EB37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5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5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5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oii.org" TargetMode="External"/><Relationship Id="rId3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ibrary.illinois.edu/diglit/definition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Digital Information Literacy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importance of preparing citizens for a global economy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23329" y="6077182"/>
            <a:ext cx="314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2011, </a:t>
            </a:r>
            <a:r>
              <a:rPr lang="en-US" dirty="0" err="1" smtClean="0"/>
              <a:t>Shmoop</a:t>
            </a:r>
            <a:r>
              <a:rPr lang="en-US" dirty="0" smtClean="0"/>
              <a:t> </a:t>
            </a:r>
            <a:r>
              <a:rPr lang="en-US" dirty="0" err="1" smtClean="0"/>
              <a:t>University,Inc</a:t>
            </a:r>
            <a:r>
              <a:rPr lang="en-US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&amp; Information Literacy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Understanding and using information presented via computers</a:t>
            </a:r>
            <a:r>
              <a:rPr lang="en-US" baseline="30000" dirty="0" smtClean="0"/>
              <a:t>1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3" descr="Financial Technolog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605" y="3089855"/>
            <a:ext cx="4558771" cy="3143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716325"/>
            <a:ext cx="7581901" cy="1045240"/>
          </a:xfrm>
        </p:spPr>
        <p:txBody>
          <a:bodyPr/>
          <a:lstStyle/>
          <a:p>
            <a:r>
              <a:rPr lang="en-US" dirty="0" smtClean="0"/>
              <a:t>You know you’re digitally literate if: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2555979"/>
            <a:ext cx="7581901" cy="3728147"/>
          </a:xfrm>
        </p:spPr>
        <p:txBody>
          <a:bodyPr/>
          <a:lstStyle/>
          <a:p>
            <a:r>
              <a:rPr lang="en-US" dirty="0" smtClean="0"/>
              <a:t>You can plop your pretty self down in front of your computer, Smartphone, or tablet:</a:t>
            </a:r>
          </a:p>
          <a:p>
            <a:r>
              <a:rPr lang="en-US" dirty="0" smtClean="0"/>
              <a:t>Find the info you </a:t>
            </a:r>
            <a:r>
              <a:rPr lang="en-US" i="1" dirty="0" smtClean="0"/>
              <a:t>need </a:t>
            </a:r>
            <a:r>
              <a:rPr lang="en-US" dirty="0" smtClean="0"/>
              <a:t>and </a:t>
            </a:r>
            <a:r>
              <a:rPr lang="en-US" i="1" dirty="0" smtClean="0"/>
              <a:t>when </a:t>
            </a:r>
            <a:r>
              <a:rPr lang="en-US" dirty="0" smtClean="0"/>
              <a:t>you need it</a:t>
            </a:r>
            <a:r>
              <a:rPr lang="en-US" i="1" dirty="0" smtClean="0"/>
              <a:t>;</a:t>
            </a:r>
          </a:p>
          <a:p>
            <a:r>
              <a:rPr lang="en-US" dirty="0" smtClean="0"/>
              <a:t>Understand what you’re looking at, whether it’s text, </a:t>
            </a:r>
            <a:r>
              <a:rPr lang="en-US" dirty="0" err="1" smtClean="0"/>
              <a:t>pics</a:t>
            </a:r>
            <a:r>
              <a:rPr lang="en-US" dirty="0" smtClean="0"/>
              <a:t>, videos, or all of the above; and</a:t>
            </a:r>
          </a:p>
          <a:p>
            <a:r>
              <a:rPr lang="en-US" dirty="0" smtClean="0"/>
              <a:t>Use what you find to get your tasks on.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67197" y="6430647"/>
            <a:ext cx="3194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2011, </a:t>
            </a:r>
            <a:r>
              <a:rPr lang="en-US" dirty="0" err="1" smtClean="0"/>
              <a:t>Shmoop</a:t>
            </a:r>
            <a:r>
              <a:rPr lang="en-US" dirty="0" smtClean="0"/>
              <a:t> University, Inc.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Using digital technology to </a:t>
            </a:r>
            <a:r>
              <a:rPr lang="en-US" i="1" dirty="0" smtClean="0"/>
              <a:t>LOCATE</a:t>
            </a:r>
            <a:r>
              <a:rPr lang="en-US" dirty="0" smtClean="0"/>
              <a:t>, </a:t>
            </a:r>
            <a:r>
              <a:rPr lang="en-US" i="1" dirty="0" smtClean="0"/>
              <a:t>EVALUATE</a:t>
            </a:r>
            <a:r>
              <a:rPr lang="en-US" dirty="0" smtClean="0"/>
              <a:t>, </a:t>
            </a:r>
            <a:r>
              <a:rPr lang="en-US" i="1" dirty="0" smtClean="0"/>
              <a:t>USE</a:t>
            </a:r>
            <a:r>
              <a:rPr lang="en-US" dirty="0" smtClean="0"/>
              <a:t> and </a:t>
            </a:r>
            <a:r>
              <a:rPr lang="en-US" i="1" dirty="0" smtClean="0"/>
              <a:t>CREATE</a:t>
            </a:r>
            <a:r>
              <a:rPr lang="en-US" dirty="0" smtClean="0"/>
              <a:t> information</a:t>
            </a:r>
            <a:r>
              <a:rPr lang="en-US" baseline="30000" dirty="0" smtClean="0"/>
              <a:t>2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digital-info-literac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2167" y="3185196"/>
            <a:ext cx="4530164" cy="3154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Impact &amp; 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118851"/>
            <a:ext cx="7581901" cy="4717173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Mobile Access </a:t>
            </a:r>
          </a:p>
          <a:p>
            <a:r>
              <a:rPr lang="en-US" dirty="0" err="1" smtClean="0"/>
              <a:t>iOLu</a:t>
            </a:r>
            <a:r>
              <a:rPr lang="en-US" dirty="0" smtClean="0"/>
              <a:t> Library App</a:t>
            </a:r>
          </a:p>
          <a:p>
            <a:r>
              <a:rPr lang="en-US" dirty="0" smtClean="0"/>
              <a:t>Phone and/or </a:t>
            </a:r>
            <a:r>
              <a:rPr lang="en-US" dirty="0" err="1" smtClean="0"/>
              <a:t>i</a:t>
            </a:r>
            <a:r>
              <a:rPr lang="en-US" dirty="0" smtClean="0"/>
              <a:t>-Pad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photo-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917" y="3599541"/>
            <a:ext cx="4474031" cy="3063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Innovation</a:t>
            </a:r>
          </a:p>
          <a:p>
            <a:r>
              <a:rPr lang="en-US" dirty="0" smtClean="0"/>
              <a:t>Resources</a:t>
            </a:r>
          </a:p>
          <a:p>
            <a:r>
              <a:rPr lang="en-US" dirty="0" smtClean="0"/>
              <a:t>Standards</a:t>
            </a:r>
          </a:p>
          <a:p>
            <a:r>
              <a:rPr lang="en-US" dirty="0" smtClean="0"/>
              <a:t>One Shot Tutorials</a:t>
            </a:r>
          </a:p>
          <a:p>
            <a:r>
              <a:rPr lang="en-US" dirty="0" smtClean="0"/>
              <a:t>Assessment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3760" y="6550478"/>
            <a:ext cx="106625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 Graphic  created by Art </a:t>
            </a:r>
            <a:r>
              <a:rPr lang="en-US" sz="1600" i="1" dirty="0" err="1" smtClean="0"/>
              <a:t>Wolinsky</a:t>
            </a:r>
            <a:r>
              <a:rPr lang="en-US" sz="1600" i="1" dirty="0" smtClean="0"/>
              <a:t> of the </a:t>
            </a:r>
            <a:r>
              <a:rPr lang="en-US" sz="1600" i="1" dirty="0" smtClean="0">
                <a:hlinkClick r:id="rId2"/>
              </a:rPr>
              <a:t>Online Innovation Institute</a:t>
            </a:r>
            <a:endParaRPr lang="en-US" sz="1600" dirty="0"/>
          </a:p>
        </p:txBody>
      </p:sp>
      <p:pic>
        <p:nvPicPr>
          <p:cNvPr id="5" name="Picture 4" descr="librarian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1589" y="1882588"/>
            <a:ext cx="4499846" cy="4231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Forthcoming: e-books!</a:t>
            </a:r>
            <a:endParaRPr lang="en-US" dirty="0"/>
          </a:p>
        </p:txBody>
      </p:sp>
      <p:pic>
        <p:nvPicPr>
          <p:cNvPr id="4" name="Content Placeholder 3" descr="shelfmobile-111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6378" r="-16378"/>
          <a:stretch>
            <a:fillRect/>
          </a:stretch>
        </p:blipFill>
        <p:spPr>
          <a:xfrm>
            <a:off x="-2110" y="1761566"/>
            <a:ext cx="9241714" cy="48189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Gilster</a:t>
            </a:r>
            <a:r>
              <a:rPr lang="en-US" dirty="0" smtClean="0"/>
              <a:t>, P. (1997).  </a:t>
            </a:r>
            <a:r>
              <a:rPr lang="en-US" i="1" dirty="0" smtClean="0"/>
              <a:t>Digital Literacy.  </a:t>
            </a:r>
            <a:r>
              <a:rPr lang="en-US" dirty="0" smtClean="0"/>
              <a:t>New York:  Wiley and Computer Publishing.</a:t>
            </a:r>
          </a:p>
          <a:p>
            <a:r>
              <a:rPr lang="en-US" baseline="30000" dirty="0" smtClean="0"/>
              <a:t>2</a:t>
            </a:r>
            <a:r>
              <a:rPr lang="en-US" dirty="0" smtClean="0"/>
              <a:t>Retrieved from </a:t>
            </a:r>
            <a:r>
              <a:rPr lang="en-US" dirty="0" smtClean="0">
                <a:hlinkClick r:id="rId2"/>
              </a:rPr>
              <a:t>Http://www.library.illinois.edu/diglit/definition.html</a:t>
            </a:r>
            <a:r>
              <a:rPr lang="en-US" dirty="0" smtClean="0"/>
              <a:t>, September 10, 2011</a:t>
            </a:r>
          </a:p>
          <a:p>
            <a:r>
              <a:rPr lang="en-US" i="1" dirty="0" err="1" smtClean="0"/>
              <a:t>Shmoop</a:t>
            </a:r>
            <a:r>
              <a:rPr lang="en-US" i="1" dirty="0" smtClean="0"/>
              <a:t> Digital Literacy Curriculum Introduction and Outline </a:t>
            </a:r>
            <a:r>
              <a:rPr lang="en-US" smtClean="0"/>
              <a:t>, © 2011</a:t>
            </a:r>
            <a:r>
              <a:rPr lang="en-US" dirty="0" smtClean="0"/>
              <a:t>, </a:t>
            </a:r>
            <a:r>
              <a:rPr lang="en-US" dirty="0" err="1" smtClean="0"/>
              <a:t>Shmoop</a:t>
            </a:r>
            <a:r>
              <a:rPr lang="en-US" dirty="0" smtClean="0"/>
              <a:t> University, Inc.</a:t>
            </a:r>
          </a:p>
          <a:p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459</TotalTime>
  <Words>224</Words>
  <Application>Microsoft Macintosh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Orbit</vt:lpstr>
      <vt:lpstr>Digital Information Literacy</vt:lpstr>
      <vt:lpstr>Digital &amp; Information Literacy </vt:lpstr>
      <vt:lpstr>You know you’re digitally literate if:</vt:lpstr>
      <vt:lpstr>Another Definition</vt:lpstr>
      <vt:lpstr> Impact &amp; Implications</vt:lpstr>
      <vt:lpstr>Collaboration</vt:lpstr>
      <vt:lpstr>Forthcoming: e-books!</vt:lpstr>
      <vt:lpstr>References</vt:lpstr>
    </vt:vector>
  </TitlesOfParts>
  <Company>Lutheran High School of Orange County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Literacy</dc:title>
  <dc:creator>Administrator</dc:creator>
  <cp:lastModifiedBy>Administrator</cp:lastModifiedBy>
  <cp:revision>12</cp:revision>
  <dcterms:created xsi:type="dcterms:W3CDTF">2012-10-26T21:08:10Z</dcterms:created>
  <dcterms:modified xsi:type="dcterms:W3CDTF">2012-10-26T21:09:19Z</dcterms:modified>
</cp:coreProperties>
</file>