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3"/>
  </p:notesMasterIdLst>
  <p:handoutMasterIdLst>
    <p:handoutMasterId r:id="rId14"/>
  </p:handoutMasterIdLst>
  <p:sldIdLst>
    <p:sldId id="256" r:id="rId2"/>
    <p:sldId id="257" r:id="rId3"/>
    <p:sldId id="258" r:id="rId4"/>
    <p:sldId id="259" r:id="rId5"/>
    <p:sldId id="262" r:id="rId6"/>
    <p:sldId id="260" r:id="rId7"/>
    <p:sldId id="263" r:id="rId8"/>
    <p:sldId id="261" r:id="rId9"/>
    <p:sldId id="265" r:id="rId10"/>
    <p:sldId id="264"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918" autoAdjust="0"/>
  </p:normalViewPr>
  <p:slideViewPr>
    <p:cSldViewPr>
      <p:cViewPr varScale="1">
        <p:scale>
          <a:sx n="68" d="100"/>
          <a:sy n="68" d="100"/>
        </p:scale>
        <p:origin x="-888"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B505CD-6620-402E-9433-CE45BF687667}" type="datetimeFigureOut">
              <a:rPr lang="en-US" smtClean="0"/>
              <a:t>11/12/2012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A13E885-5A9A-4A8F-95FB-08B2E7F9C8C8}" type="slidenum">
              <a:rPr lang="en-US" smtClean="0"/>
              <a:t>‹#›</a:t>
            </a:fld>
            <a:endParaRPr lang="en-US"/>
          </a:p>
        </p:txBody>
      </p:sp>
    </p:spTree>
    <p:extLst>
      <p:ext uri="{BB962C8B-B14F-4D97-AF65-F5344CB8AC3E}">
        <p14:creationId xmlns:p14="http://schemas.microsoft.com/office/powerpoint/2010/main" val="22375177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84C4D92-6567-4800-BDBA-C8E8F85DC934}" type="datetimeFigureOut">
              <a:rPr lang="en-US" smtClean="0"/>
              <a:t>11/12/2012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123BCA-7302-4FB2-94D8-52B982FFB1A4}" type="slidenum">
              <a:rPr lang="en-US" smtClean="0"/>
              <a:t>‹#›</a:t>
            </a:fld>
            <a:endParaRPr lang="en-US"/>
          </a:p>
        </p:txBody>
      </p:sp>
    </p:spTree>
    <p:extLst>
      <p:ext uri="{BB962C8B-B14F-4D97-AF65-F5344CB8AC3E}">
        <p14:creationId xmlns:p14="http://schemas.microsoft.com/office/powerpoint/2010/main" val="4279070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56689B9-8965-4481-A8C3-0FCBE6259F16}" type="datetimeFigureOut">
              <a:rPr lang="en-US" smtClean="0"/>
              <a:t>11/12/2012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738E4D-CBC5-4F85-8EF1-4ADD87869D0F}"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6689B9-8965-4481-A8C3-0FCBE6259F16}" type="datetimeFigureOut">
              <a:rPr lang="en-US" smtClean="0"/>
              <a:t>11/12/2012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738E4D-CBC5-4F85-8EF1-4ADD87869D0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6689B9-8965-4481-A8C3-0FCBE6259F16}" type="datetimeFigureOut">
              <a:rPr lang="en-US" smtClean="0"/>
              <a:t>11/12/2012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738E4D-CBC5-4F85-8EF1-4ADD87869D0F}"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6689B9-8965-4481-A8C3-0FCBE6259F16}" type="datetimeFigureOut">
              <a:rPr lang="en-US" smtClean="0"/>
              <a:t>11/12/2012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738E4D-CBC5-4F85-8EF1-4ADD87869D0F}"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6689B9-8965-4481-A8C3-0FCBE6259F16}" type="datetimeFigureOut">
              <a:rPr lang="en-US" smtClean="0"/>
              <a:t>11/12/2012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738E4D-CBC5-4F85-8EF1-4ADD87869D0F}"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56689B9-8965-4481-A8C3-0FCBE6259F16}" type="datetimeFigureOut">
              <a:rPr lang="en-US" smtClean="0"/>
              <a:t>11/12/2012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738E4D-CBC5-4F85-8EF1-4ADD87869D0F}"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56689B9-8965-4481-A8C3-0FCBE6259F16}" type="datetimeFigureOut">
              <a:rPr lang="en-US" smtClean="0"/>
              <a:t>11/12/2012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738E4D-CBC5-4F85-8EF1-4ADD87869D0F}"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56689B9-8965-4481-A8C3-0FCBE6259F16}" type="datetimeFigureOut">
              <a:rPr lang="en-US" smtClean="0"/>
              <a:t>11/12/2012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738E4D-CBC5-4F85-8EF1-4ADD87869D0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6689B9-8965-4481-A8C3-0FCBE6259F16}" type="datetimeFigureOut">
              <a:rPr lang="en-US" smtClean="0"/>
              <a:t>11/12/2012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738E4D-CBC5-4F85-8EF1-4ADD87869D0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6689B9-8965-4481-A8C3-0FCBE6259F16}" type="datetimeFigureOut">
              <a:rPr lang="en-US" smtClean="0"/>
              <a:t>11/12/2012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738E4D-CBC5-4F85-8EF1-4ADD87869D0F}"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C56689B9-8965-4481-A8C3-0FCBE6259F16}" type="datetimeFigureOut">
              <a:rPr lang="en-US" smtClean="0"/>
              <a:t>11/12/2012</a:t>
            </a:fld>
            <a:endParaRPr lang="en-US"/>
          </a:p>
        </p:txBody>
      </p:sp>
      <p:sp>
        <p:nvSpPr>
          <p:cNvPr id="9" name="Slide Number Placeholder 8"/>
          <p:cNvSpPr>
            <a:spLocks noGrp="1"/>
          </p:cNvSpPr>
          <p:nvPr>
            <p:ph type="sldNum" sz="quarter" idx="11"/>
          </p:nvPr>
        </p:nvSpPr>
        <p:spPr/>
        <p:txBody>
          <a:bodyPr/>
          <a:lstStyle/>
          <a:p>
            <a:fld id="{0C738E4D-CBC5-4F85-8EF1-4ADD87869D0F}"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0C738E4D-CBC5-4F85-8EF1-4ADD87869D0F}"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C56689B9-8965-4481-A8C3-0FCBE6259F16}" type="datetimeFigureOut">
              <a:rPr lang="en-US" smtClean="0"/>
              <a:t>11/12/2012</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Let’s get </a:t>
            </a:r>
            <a:r>
              <a:rPr lang="en-US" dirty="0"/>
              <a:t>s</a:t>
            </a:r>
            <a:r>
              <a:rPr lang="en-US" dirty="0" smtClean="0"/>
              <a:t>tarted!</a:t>
            </a:r>
            <a:endParaRPr lang="en-US" dirty="0"/>
          </a:p>
        </p:txBody>
      </p:sp>
      <p:pic>
        <p:nvPicPr>
          <p:cNvPr id="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 t="10303" r="50036" b="4115"/>
          <a:stretch/>
        </p:blipFill>
        <p:spPr bwMode="auto">
          <a:xfrm>
            <a:off x="1676400" y="1219200"/>
            <a:ext cx="7291243"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76200" y="1371600"/>
            <a:ext cx="2209800" cy="2585323"/>
          </a:xfrm>
          <a:prstGeom prst="rect">
            <a:avLst/>
          </a:prstGeom>
          <a:noFill/>
        </p:spPr>
        <p:txBody>
          <a:bodyPr wrap="square" rtlCol="0">
            <a:spAutoFit/>
          </a:bodyPr>
          <a:lstStyle/>
          <a:p>
            <a:r>
              <a:rPr lang="en-US" sz="2900" b="1" dirty="0" smtClean="0">
                <a:solidFill>
                  <a:schemeClr val="accent6">
                    <a:lumMod val="75000"/>
                  </a:schemeClr>
                </a:solidFill>
                <a:latin typeface="+mj-lt"/>
                <a:ea typeface="Batang" pitchFamily="18" charset="-127"/>
              </a:rPr>
              <a:t>1.  Go to weebly.com</a:t>
            </a:r>
          </a:p>
          <a:p>
            <a:endParaRPr lang="en-US" sz="2000" dirty="0" smtClean="0">
              <a:solidFill>
                <a:schemeClr val="tx2">
                  <a:lumMod val="75000"/>
                </a:schemeClr>
              </a:solidFill>
              <a:latin typeface="+mj-lt"/>
              <a:ea typeface="Batang" pitchFamily="18" charset="-127"/>
            </a:endParaRPr>
          </a:p>
          <a:p>
            <a:r>
              <a:rPr lang="en-US" sz="2800" b="1" dirty="0" smtClean="0">
                <a:solidFill>
                  <a:schemeClr val="accent6">
                    <a:lumMod val="75000"/>
                  </a:schemeClr>
                </a:solidFill>
                <a:latin typeface="+mj-lt"/>
                <a:ea typeface="Batang" pitchFamily="18" charset="-127"/>
              </a:rPr>
              <a:t>2.  Fill in your information</a:t>
            </a:r>
            <a:endParaRPr lang="en-US" sz="2800" b="1" dirty="0">
              <a:solidFill>
                <a:schemeClr val="accent6">
                  <a:lumMod val="75000"/>
                </a:schemeClr>
              </a:solidFill>
              <a:latin typeface="+mj-lt"/>
              <a:ea typeface="Batang" pitchFamily="18" charset="-127"/>
            </a:endParaRPr>
          </a:p>
        </p:txBody>
      </p:sp>
      <p:cxnSp>
        <p:nvCxnSpPr>
          <p:cNvPr id="8" name="Straight Arrow Connector 7"/>
          <p:cNvCxnSpPr/>
          <p:nvPr/>
        </p:nvCxnSpPr>
        <p:spPr>
          <a:xfrm flipV="1">
            <a:off x="1104900" y="2667000"/>
            <a:ext cx="4076700" cy="685800"/>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fade">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Effect transition="in" filter="fade">
                                      <p:cBhvr>
                                        <p:cTn id="25" dur="500"/>
                                        <p:tgtEl>
                                          <p:spTgt spid="5">
                                            <p:txEl>
                                              <p:pRg st="2" end="2"/>
                                            </p:txEl>
                                          </p:spTgt>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620000" cy="1265238"/>
          </a:xfrm>
        </p:spPr>
        <p:txBody>
          <a:bodyPr/>
          <a:lstStyle/>
          <a:p>
            <a:r>
              <a:rPr lang="en-US" dirty="0" smtClean="0"/>
              <a:t>You can even rearrange pages</a:t>
            </a:r>
            <a:endParaRPr lang="en-US" dirty="0"/>
          </a:p>
        </p:txBody>
      </p:sp>
      <p:sp>
        <p:nvSpPr>
          <p:cNvPr id="6" name="Content Placeholder 5"/>
          <p:cNvSpPr txBox="1">
            <a:spLocks noGrp="1"/>
          </p:cNvSpPr>
          <p:nvPr>
            <p:ph sz="half" idx="1"/>
          </p:nvPr>
        </p:nvSpPr>
        <p:spPr>
          <a:xfrm>
            <a:off x="457200" y="1536192"/>
            <a:ext cx="3657600" cy="523220"/>
          </a:xfrm>
          <a:prstGeom prst="rect">
            <a:avLst/>
          </a:prstGeom>
          <a:noFill/>
        </p:spPr>
        <p:txBody>
          <a:bodyPr wrap="square" rtlCol="0">
            <a:spAutoFit/>
          </a:bodyPr>
          <a:lstStyle/>
          <a:p>
            <a:endParaRPr lang="en-US" b="1" dirty="0"/>
          </a:p>
        </p:txBody>
      </p:sp>
      <p:sp>
        <p:nvSpPr>
          <p:cNvPr id="7" name="Content Placeholder 6"/>
          <p:cNvSpPr>
            <a:spLocks noGrp="1"/>
          </p:cNvSpPr>
          <p:nvPr>
            <p:ph sz="half" idx="2"/>
          </p:nvPr>
        </p:nvSpPr>
        <p:spPr/>
        <p:txBody>
          <a:bodyPr/>
          <a:lstStyle/>
          <a:p>
            <a:endParaRPr lang="en-US" dirty="0"/>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088" t="10516" r="19070" b="10732"/>
          <a:stretch/>
        </p:blipFill>
        <p:spPr bwMode="auto">
          <a:xfrm>
            <a:off x="185811" y="1212055"/>
            <a:ext cx="8458200" cy="5645945"/>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92834" y="4572000"/>
            <a:ext cx="1905000" cy="1200329"/>
          </a:xfrm>
          <a:prstGeom prst="rect">
            <a:avLst/>
          </a:prstGeom>
          <a:ln w="38100">
            <a:solidFill>
              <a:schemeClr val="accent6">
                <a:lumMod val="75000"/>
              </a:schemeClr>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2400" b="1" dirty="0">
                <a:solidFill>
                  <a:schemeClr val="tx2">
                    <a:lumMod val="75000"/>
                  </a:schemeClr>
                </a:solidFill>
              </a:rPr>
              <a:t>Drag page bars to rearrange</a:t>
            </a:r>
            <a:r>
              <a:rPr lang="en-US" sz="2400" b="1" dirty="0" smtClean="0">
                <a:solidFill>
                  <a:schemeClr val="tx2">
                    <a:lumMod val="75000"/>
                  </a:schemeClr>
                </a:solidFill>
              </a:rPr>
              <a:t>.</a:t>
            </a:r>
            <a:endParaRPr lang="en-US" sz="2400" b="1" dirty="0">
              <a:solidFill>
                <a:schemeClr val="tx2">
                  <a:lumMod val="75000"/>
                </a:schemeClr>
              </a:solidFill>
            </a:endParaRPr>
          </a:p>
        </p:txBody>
      </p:sp>
      <p:sp>
        <p:nvSpPr>
          <p:cNvPr id="9" name="Oval 8"/>
          <p:cNvSpPr/>
          <p:nvPr/>
        </p:nvSpPr>
        <p:spPr>
          <a:xfrm>
            <a:off x="457200" y="3276599"/>
            <a:ext cx="2057400" cy="758428"/>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a:stCxn id="8" idx="0"/>
            <a:endCxn id="9" idx="4"/>
          </p:cNvCxnSpPr>
          <p:nvPr/>
        </p:nvCxnSpPr>
        <p:spPr>
          <a:xfrm flipH="1" flipV="1">
            <a:off x="1485900" y="4035027"/>
            <a:ext cx="159434" cy="536973"/>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9483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 calcmode="lin" valueType="num">
                                      <p:cBhvr>
                                        <p:cTn id="12" dur="1000" fill="hold"/>
                                        <p:tgtEl>
                                          <p:spTgt spid="3074"/>
                                        </p:tgtEl>
                                        <p:attrNameLst>
                                          <p:attrName>ppt_w</p:attrName>
                                        </p:attrNameLst>
                                      </p:cBhvr>
                                      <p:tavLst>
                                        <p:tav tm="0">
                                          <p:val>
                                            <p:fltVal val="0"/>
                                          </p:val>
                                        </p:tav>
                                        <p:tav tm="100000">
                                          <p:val>
                                            <p:strVal val="#ppt_w"/>
                                          </p:val>
                                        </p:tav>
                                      </p:tavLst>
                                    </p:anim>
                                    <p:anim calcmode="lin" valueType="num">
                                      <p:cBhvr>
                                        <p:cTn id="13" dur="1000" fill="hold"/>
                                        <p:tgtEl>
                                          <p:spTgt spid="3074"/>
                                        </p:tgtEl>
                                        <p:attrNameLst>
                                          <p:attrName>ppt_h</p:attrName>
                                        </p:attrNameLst>
                                      </p:cBhvr>
                                      <p:tavLst>
                                        <p:tav tm="0">
                                          <p:val>
                                            <p:fltVal val="0"/>
                                          </p:val>
                                        </p:tav>
                                        <p:tav tm="100000">
                                          <p:val>
                                            <p:strVal val="#ppt_h"/>
                                          </p:val>
                                        </p:tav>
                                      </p:tavLst>
                                    </p:anim>
                                    <p:animEffect transition="in" filter="fade">
                                      <p:cBhvr>
                                        <p:cTn id="14" dur="1000"/>
                                        <p:tgtEl>
                                          <p:spTgt spid="3074"/>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22" presetClass="entr" presetSubtype="1"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1000"/>
                                        <p:tgtEl>
                                          <p:spTgt spid="11"/>
                                        </p:tgtEl>
                                      </p:cBhvr>
                                    </p:animEffect>
                                  </p:childTnLst>
                                </p:cTn>
                              </p:par>
                              <p:par>
                                <p:cTn id="22" presetID="2" presetClass="entr" presetSubtype="4"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1000" fill="hold"/>
                                        <p:tgtEl>
                                          <p:spTgt spid="8"/>
                                        </p:tgtEl>
                                        <p:attrNameLst>
                                          <p:attrName>ppt_x</p:attrName>
                                        </p:attrNameLst>
                                      </p:cBhvr>
                                      <p:tavLst>
                                        <p:tav tm="0">
                                          <p:val>
                                            <p:strVal val="#ppt_x"/>
                                          </p:val>
                                        </p:tav>
                                        <p:tav tm="100000">
                                          <p:val>
                                            <p:strVal val="#ppt_x"/>
                                          </p:val>
                                        </p:tav>
                                      </p:tavLst>
                                    </p:anim>
                                    <p:anim calcmode="lin" valueType="num">
                                      <p:cBhvr additive="base">
                                        <p:cTn id="25"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2209800" cy="1143000"/>
          </a:xfrm>
        </p:spPr>
        <p:txBody>
          <a:bodyPr/>
          <a:lstStyle/>
          <a:p>
            <a:r>
              <a:rPr lang="en-US" sz="4800" dirty="0" smtClean="0"/>
              <a:t>Ready…</a:t>
            </a:r>
            <a:endParaRPr lang="en-US" sz="4800" dirty="0"/>
          </a:p>
        </p:txBody>
      </p:sp>
      <p:sp>
        <p:nvSpPr>
          <p:cNvPr id="7" name="Content Placeholder 6"/>
          <p:cNvSpPr>
            <a:spLocks noGrp="1"/>
          </p:cNvSpPr>
          <p:nvPr>
            <p:ph sz="half" idx="1"/>
          </p:nvPr>
        </p:nvSpPr>
        <p:spPr>
          <a:xfrm>
            <a:off x="304800" y="1371600"/>
            <a:ext cx="4114800" cy="5257800"/>
          </a:xfrm>
        </p:spPr>
        <p:txBody>
          <a:bodyPr>
            <a:normAutofit/>
          </a:bodyPr>
          <a:lstStyle/>
          <a:p>
            <a:pPr marL="114300" indent="0">
              <a:buNone/>
            </a:pPr>
            <a:r>
              <a:rPr lang="en-US" dirty="0" smtClean="0">
                <a:solidFill>
                  <a:schemeClr val="tx2">
                    <a:lumMod val="75000"/>
                  </a:schemeClr>
                </a:solidFill>
              </a:rPr>
              <a:t>Now that you have some basic knowledge of how </a:t>
            </a:r>
            <a:r>
              <a:rPr lang="en-US" dirty="0" err="1" smtClean="0">
                <a:solidFill>
                  <a:schemeClr val="tx2">
                    <a:lumMod val="75000"/>
                  </a:schemeClr>
                </a:solidFill>
              </a:rPr>
              <a:t>Weebly</a:t>
            </a:r>
            <a:r>
              <a:rPr lang="en-US" dirty="0" smtClean="0">
                <a:solidFill>
                  <a:schemeClr val="tx2">
                    <a:lumMod val="75000"/>
                  </a:schemeClr>
                </a:solidFill>
              </a:rPr>
              <a:t> can help you set up your own web page, use the rest of our workshop time to continue to explore and design your creation.  Have fun and continue even once you’ve gone home!  </a:t>
            </a:r>
            <a:endParaRPr lang="en-US" dirty="0">
              <a:solidFill>
                <a:schemeClr val="tx2">
                  <a:lumMod val="75000"/>
                </a:schemeClr>
              </a:solidFill>
            </a:endParaRPr>
          </a:p>
        </p:txBody>
      </p:sp>
      <p:pic>
        <p:nvPicPr>
          <p:cNvPr id="4098" name="Picture 2" descr="C:\Users\Sondra\AppData\Local\Microsoft\Windows\Temporary Internet Files\Content.IE5\25ZHY18W\MP900446464[1].jpg"/>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343400" y="1828800"/>
            <a:ext cx="3657600" cy="296265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2998763" y="403273"/>
            <a:ext cx="1725637" cy="830997"/>
          </a:xfrm>
          <a:prstGeom prst="rect">
            <a:avLst/>
          </a:prstGeom>
          <a:noFill/>
        </p:spPr>
        <p:txBody>
          <a:bodyPr wrap="square" rtlCol="0">
            <a:spAutoFit/>
          </a:bodyPr>
          <a:lstStyle/>
          <a:p>
            <a:r>
              <a:rPr lang="en-US" sz="4800" dirty="0">
                <a:solidFill>
                  <a:schemeClr val="tx2">
                    <a:lumMod val="75000"/>
                  </a:schemeClr>
                </a:solidFill>
                <a:latin typeface="+mj-lt"/>
              </a:rPr>
              <a:t>Set</a:t>
            </a:r>
            <a:r>
              <a:rPr lang="en-US" sz="4800" dirty="0" smtClean="0">
                <a:solidFill>
                  <a:schemeClr val="tx2">
                    <a:lumMod val="75000"/>
                  </a:schemeClr>
                </a:solidFill>
                <a:latin typeface="+mj-lt"/>
              </a:rPr>
              <a:t>…</a:t>
            </a:r>
            <a:endParaRPr lang="en-US" sz="4800" dirty="0">
              <a:solidFill>
                <a:schemeClr val="tx2">
                  <a:lumMod val="75000"/>
                </a:schemeClr>
              </a:solidFill>
              <a:latin typeface="+mj-lt"/>
            </a:endParaRPr>
          </a:p>
        </p:txBody>
      </p:sp>
      <p:sp>
        <p:nvSpPr>
          <p:cNvPr id="10" name="TextBox 9"/>
          <p:cNvSpPr txBox="1"/>
          <p:nvPr/>
        </p:nvSpPr>
        <p:spPr>
          <a:xfrm>
            <a:off x="5105400" y="422030"/>
            <a:ext cx="2057400" cy="1107996"/>
          </a:xfrm>
          <a:prstGeom prst="rect">
            <a:avLst/>
          </a:prstGeom>
          <a:noFill/>
        </p:spPr>
        <p:txBody>
          <a:bodyPr wrap="square" rtlCol="0">
            <a:spAutoFit/>
          </a:bodyPr>
          <a:lstStyle/>
          <a:p>
            <a:r>
              <a:rPr lang="en-US" sz="4800" dirty="0">
                <a:solidFill>
                  <a:schemeClr val="tx2">
                    <a:lumMod val="75000"/>
                  </a:schemeClr>
                </a:solidFill>
                <a:latin typeface="+mj-lt"/>
              </a:rPr>
              <a:t>Go!!!</a:t>
            </a:r>
          </a:p>
          <a:p>
            <a:endParaRPr lang="en-US" dirty="0"/>
          </a:p>
        </p:txBody>
      </p:sp>
      <p:sp>
        <p:nvSpPr>
          <p:cNvPr id="11" name="TextBox 10"/>
          <p:cNvSpPr txBox="1"/>
          <p:nvPr/>
        </p:nvSpPr>
        <p:spPr>
          <a:xfrm>
            <a:off x="4724400" y="5410200"/>
            <a:ext cx="3429000" cy="830997"/>
          </a:xfrm>
          <a:prstGeom prst="rect">
            <a:avLst/>
          </a:prstGeom>
          <a:noFill/>
        </p:spPr>
        <p:txBody>
          <a:bodyPr wrap="square" rtlCol="0">
            <a:spAutoFit/>
          </a:bodyPr>
          <a:lstStyle/>
          <a:p>
            <a:pPr algn="ctr"/>
            <a:r>
              <a:rPr lang="en-US" sz="4800" b="1" dirty="0" smtClean="0">
                <a:solidFill>
                  <a:schemeClr val="accent6">
                    <a:lumMod val="75000"/>
                  </a:schemeClr>
                </a:solidFill>
                <a:latin typeface="Bradley Hand ITC" pitchFamily="66" charset="0"/>
              </a:rPr>
              <a:t>Thank You!</a:t>
            </a:r>
            <a:endParaRPr lang="en-US" sz="4800" b="1" dirty="0">
              <a:solidFill>
                <a:schemeClr val="accent6">
                  <a:lumMod val="75000"/>
                </a:schemeClr>
              </a:solidFill>
              <a:latin typeface="Bradley Hand ITC" pitchFamily="66" charset="0"/>
            </a:endParaRPr>
          </a:p>
        </p:txBody>
      </p:sp>
      <p:sp>
        <p:nvSpPr>
          <p:cNvPr id="12" name="TextBox 11"/>
          <p:cNvSpPr txBox="1"/>
          <p:nvPr/>
        </p:nvSpPr>
        <p:spPr>
          <a:xfrm>
            <a:off x="0" y="6292334"/>
            <a:ext cx="8991600" cy="369332"/>
          </a:xfrm>
          <a:prstGeom prst="rect">
            <a:avLst/>
          </a:prstGeom>
          <a:noFill/>
        </p:spPr>
        <p:txBody>
          <a:bodyPr wrap="square" rtlCol="0">
            <a:spAutoFit/>
          </a:bodyPr>
          <a:lstStyle/>
          <a:p>
            <a:r>
              <a:rPr lang="en-US" dirty="0" smtClean="0">
                <a:solidFill>
                  <a:schemeClr val="accent6">
                    <a:lumMod val="50000"/>
                  </a:schemeClr>
                </a:solidFill>
              </a:rPr>
              <a:t>Sondra_Keckley@kernhigh.org</a:t>
            </a:r>
            <a:r>
              <a:rPr lang="en-US" dirty="0">
                <a:solidFill>
                  <a:schemeClr val="accent6">
                    <a:lumMod val="50000"/>
                  </a:schemeClr>
                </a:solidFill>
              </a:rPr>
              <a:t> </a:t>
            </a:r>
            <a:r>
              <a:rPr lang="en-US" dirty="0" smtClean="0">
                <a:solidFill>
                  <a:schemeClr val="accent6">
                    <a:lumMod val="50000"/>
                  </a:schemeClr>
                </a:solidFill>
              </a:rPr>
              <a:t>  http</a:t>
            </a:r>
            <a:r>
              <a:rPr lang="en-US" dirty="0">
                <a:solidFill>
                  <a:schemeClr val="accent6">
                    <a:lumMod val="50000"/>
                  </a:schemeClr>
                </a:solidFill>
              </a:rPr>
              <a:t>://</a:t>
            </a:r>
            <a:r>
              <a:rPr lang="en-US" dirty="0" smtClean="0">
                <a:solidFill>
                  <a:schemeClr val="accent6">
                    <a:lumMod val="50000"/>
                  </a:schemeClr>
                </a:solidFill>
              </a:rPr>
              <a:t>independencehighschoollibrary.weebly.com/index.html</a:t>
            </a:r>
          </a:p>
        </p:txBody>
      </p:sp>
    </p:spTree>
    <p:extLst>
      <p:ext uri="{BB962C8B-B14F-4D97-AF65-F5344CB8AC3E}">
        <p14:creationId xmlns:p14="http://schemas.microsoft.com/office/powerpoint/2010/main" val="2785375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1+#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10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p:cTn id="19"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10">
                                            <p:txEl>
                                              <p:pRg st="0" end="0"/>
                                            </p:txEl>
                                          </p:spTgt>
                                        </p:tgtEl>
                                        <p:attrNameLst>
                                          <p:attrName>ppt_h</p:attrName>
                                        </p:attrNameLst>
                                      </p:cBhvr>
                                      <p:tavLst>
                                        <p:tav tm="0">
                                          <p:val>
                                            <p:fltVal val="0"/>
                                          </p:val>
                                        </p:tav>
                                        <p:tav tm="100000">
                                          <p:val>
                                            <p:strVal val="#ppt_h"/>
                                          </p:val>
                                        </p:tav>
                                      </p:tavLst>
                                    </p:anim>
                                    <p:animEffect transition="in" filter="fade">
                                      <p:cBhvr>
                                        <p:cTn id="21" dur="500"/>
                                        <p:tgtEl>
                                          <p:spTgt spid="10">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fade">
                                      <p:cBhvr>
                                        <p:cTn id="26" dur="1000"/>
                                        <p:tgtEl>
                                          <p:spTgt spid="7">
                                            <p:txEl>
                                              <p:pRg st="0" end="0"/>
                                            </p:txEl>
                                          </p:spTgt>
                                        </p:tgtEl>
                                      </p:cBhvr>
                                    </p:animEffect>
                                    <p:anim calcmode="lin" valueType="num">
                                      <p:cBhvr>
                                        <p:cTn id="27"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7">
                                            <p:txEl>
                                              <p:pRg st="0" end="0"/>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098"/>
                                        </p:tgtEl>
                                        <p:attrNameLst>
                                          <p:attrName>style.visibility</p:attrName>
                                        </p:attrNameLst>
                                      </p:cBhvr>
                                      <p:to>
                                        <p:strVal val="visible"/>
                                      </p:to>
                                    </p:set>
                                    <p:animEffect transition="in" filter="fade">
                                      <p:cBhvr>
                                        <p:cTn id="31" dur="1000"/>
                                        <p:tgtEl>
                                          <p:spTgt spid="4098"/>
                                        </p:tgtEl>
                                      </p:cBhvr>
                                    </p:animEffect>
                                    <p:anim calcmode="lin" valueType="num">
                                      <p:cBhvr>
                                        <p:cTn id="32" dur="1000" fill="hold"/>
                                        <p:tgtEl>
                                          <p:spTgt spid="4098"/>
                                        </p:tgtEl>
                                        <p:attrNameLst>
                                          <p:attrName>ppt_x</p:attrName>
                                        </p:attrNameLst>
                                      </p:cBhvr>
                                      <p:tavLst>
                                        <p:tav tm="0">
                                          <p:val>
                                            <p:strVal val="#ppt_x"/>
                                          </p:val>
                                        </p:tav>
                                        <p:tav tm="100000">
                                          <p:val>
                                            <p:strVal val="#ppt_x"/>
                                          </p:val>
                                        </p:tav>
                                      </p:tavLst>
                                    </p:anim>
                                    <p:anim calcmode="lin" valueType="num">
                                      <p:cBhvr>
                                        <p:cTn id="33" dur="1000" fill="hold"/>
                                        <p:tgtEl>
                                          <p:spTgt spid="4098"/>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6" presetClass="emph" presetSubtype="0" fill="hold" nodeType="afterEffect">
                                  <p:stCondLst>
                                    <p:cond delay="0"/>
                                  </p:stCondLst>
                                  <p:childTnLst>
                                    <p:animScale>
                                      <p:cBhvr>
                                        <p:cTn id="36" dur="2000" fill="hold"/>
                                        <p:tgtEl>
                                          <p:spTgt spid="11">
                                            <p:txEl>
                                              <p:pRg st="0" end="0"/>
                                            </p:txEl>
                                          </p:spTgt>
                                        </p:tgtEl>
                                      </p:cBhvr>
                                      <p:by x="150000" y="150000"/>
                                    </p:animScale>
                                  </p:childTnLst>
                                </p:cTn>
                              </p:par>
                            </p:childTnLst>
                          </p:cTn>
                        </p:par>
                        <p:par>
                          <p:cTn id="37" fill="hold">
                            <p:stCondLst>
                              <p:cond delay="3000"/>
                            </p:stCondLst>
                            <p:childTnLst>
                              <p:par>
                                <p:cTn id="38" presetID="2" presetClass="entr" presetSubtype="4" fill="hold" nodeType="afterEffect">
                                  <p:stCondLst>
                                    <p:cond delay="0"/>
                                  </p:stCondLst>
                                  <p:childTnLst>
                                    <p:set>
                                      <p:cBhvr>
                                        <p:cTn id="39" dur="1" fill="hold">
                                          <p:stCondLst>
                                            <p:cond delay="0"/>
                                          </p:stCondLst>
                                        </p:cTn>
                                        <p:tgtEl>
                                          <p:spTgt spid="12">
                                            <p:txEl>
                                              <p:pRg st="0" end="0"/>
                                            </p:txEl>
                                          </p:spTgt>
                                        </p:tgtEl>
                                        <p:attrNameLst>
                                          <p:attrName>style.visibility</p:attrName>
                                        </p:attrNameLst>
                                      </p:cBhvr>
                                      <p:to>
                                        <p:strVal val="visible"/>
                                      </p:to>
                                    </p:set>
                                    <p:anim calcmode="lin" valueType="num">
                                      <p:cBhvr additive="base">
                                        <p:cTn id="40"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41" dur="10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274638"/>
            <a:ext cx="7924800" cy="1143000"/>
          </a:xfrm>
        </p:spPr>
        <p:txBody>
          <a:bodyPr>
            <a:normAutofit/>
          </a:bodyPr>
          <a:lstStyle/>
          <a:p>
            <a:r>
              <a:rPr lang="en-US" dirty="0" smtClean="0"/>
              <a:t>Name your site &amp; select the type</a:t>
            </a:r>
            <a:endParaRPr lang="en-US" dirty="0"/>
          </a:p>
        </p:txBody>
      </p:sp>
      <p:sp>
        <p:nvSpPr>
          <p:cNvPr id="2" name="Content Placeholder 1"/>
          <p:cNvSpPr>
            <a:spLocks noGrp="1"/>
          </p:cNvSpPr>
          <p:nvPr>
            <p:ph sz="half" idx="1"/>
          </p:nvPr>
        </p:nvSpPr>
        <p:spPr/>
        <p:txBody>
          <a:bodyPr/>
          <a:lstStyle/>
          <a:p>
            <a:endParaRPr lang="en-US"/>
          </a:p>
        </p:txBody>
      </p:sp>
      <p:sp>
        <p:nvSpPr>
          <p:cNvPr id="3" name="Content Placeholder 2"/>
          <p:cNvSpPr>
            <a:spLocks noGrp="1"/>
          </p:cNvSpPr>
          <p:nvPr>
            <p:ph sz="half" idx="2"/>
          </p:nvPr>
        </p:nvSpPr>
        <p:spPr/>
        <p:txBody>
          <a:bodyPr/>
          <a:lstStyle/>
          <a:p>
            <a:endParaRPr lang="en-US"/>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582" r="50174" b="3929"/>
          <a:stretch/>
        </p:blipFill>
        <p:spPr bwMode="auto">
          <a:xfrm>
            <a:off x="304800" y="1295400"/>
            <a:ext cx="7800529" cy="5353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a:off x="1295400" y="1143000"/>
            <a:ext cx="1295400" cy="2438400"/>
          </a:xfrm>
          <a:prstGeom prst="straightConnector1">
            <a:avLst/>
          </a:prstGeom>
          <a:ln w="571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4953000" y="1143000"/>
            <a:ext cx="1905000" cy="3048000"/>
          </a:xfrm>
          <a:prstGeom prst="straightConnector1">
            <a:avLst/>
          </a:prstGeom>
          <a:ln w="571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p:cTn id="13" dur="1000" fill="hold"/>
                                        <p:tgtEl>
                                          <p:spTgt spid="2050"/>
                                        </p:tgtEl>
                                        <p:attrNameLst>
                                          <p:attrName>ppt_w</p:attrName>
                                        </p:attrNameLst>
                                      </p:cBhvr>
                                      <p:tavLst>
                                        <p:tav tm="0">
                                          <p:val>
                                            <p:fltVal val="0"/>
                                          </p:val>
                                        </p:tav>
                                        <p:tav tm="100000">
                                          <p:val>
                                            <p:strVal val="#ppt_w"/>
                                          </p:val>
                                        </p:tav>
                                      </p:tavLst>
                                    </p:anim>
                                    <p:anim calcmode="lin" valueType="num">
                                      <p:cBhvr>
                                        <p:cTn id="14" dur="1000" fill="hold"/>
                                        <p:tgtEl>
                                          <p:spTgt spid="2050"/>
                                        </p:tgtEl>
                                        <p:attrNameLst>
                                          <p:attrName>ppt_h</p:attrName>
                                        </p:attrNameLst>
                                      </p:cBhvr>
                                      <p:tavLst>
                                        <p:tav tm="0">
                                          <p:val>
                                            <p:fltVal val="0"/>
                                          </p:val>
                                        </p:tav>
                                        <p:tav tm="100000">
                                          <p:val>
                                            <p:strVal val="#ppt_h"/>
                                          </p:val>
                                        </p:tav>
                                      </p:tavLst>
                                    </p:anim>
                                    <p:animEffect transition="in" filter="fade">
                                      <p:cBhvr>
                                        <p:cTn id="15" dur="1000"/>
                                        <p:tgtEl>
                                          <p:spTgt spid="2050"/>
                                        </p:tgtEl>
                                      </p:cBhvr>
                                    </p:animEffect>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1000"/>
                                        <p:tgtEl>
                                          <p:spTgt spid="6"/>
                                        </p:tgtEl>
                                      </p:cBhvr>
                                    </p:animEffect>
                                  </p:childTnLst>
                                </p:cTn>
                              </p:par>
                              <p:par>
                                <p:cTn id="20" presetID="22" presetClass="entr" presetSubtype="1"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your web address</a:t>
            </a:r>
            <a:endParaRPr lang="en-US" dirty="0"/>
          </a:p>
        </p:txBody>
      </p:sp>
      <p:sp>
        <p:nvSpPr>
          <p:cNvPr id="4" name="Content Placeholder 3"/>
          <p:cNvSpPr>
            <a:spLocks noGrp="1"/>
          </p:cNvSpPr>
          <p:nvPr>
            <p:ph idx="1"/>
          </p:nvPr>
        </p:nvSpPr>
        <p:spPr/>
        <p:txBody>
          <a:bodyPr/>
          <a:lstStyle/>
          <a:p>
            <a:endParaRPr lang="en-US" dirty="0"/>
          </a:p>
        </p:txBody>
      </p:sp>
      <p:pic>
        <p:nvPicPr>
          <p:cNvPr id="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3337" t="14395" r="56009" b="8675"/>
          <a:stretch/>
        </p:blipFill>
        <p:spPr bwMode="auto">
          <a:xfrm>
            <a:off x="1737094" y="1371600"/>
            <a:ext cx="6845591"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28600" y="1524000"/>
            <a:ext cx="2209800" cy="4893647"/>
          </a:xfrm>
          <a:prstGeom prst="rect">
            <a:avLst/>
          </a:prstGeom>
          <a:ln w="19050">
            <a:solidFill>
              <a:schemeClr val="accent6">
                <a:lumMod val="75000"/>
              </a:schemeClr>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285750" indent="-285750">
              <a:buFont typeface="Wingdings" pitchFamily="2" charset="2"/>
              <a:buChar char="q"/>
            </a:pPr>
            <a:r>
              <a:rPr lang="en-US" sz="2400" dirty="0" smtClean="0">
                <a:solidFill>
                  <a:schemeClr val="tx2">
                    <a:lumMod val="75000"/>
                  </a:schemeClr>
                </a:solidFill>
              </a:rPr>
              <a:t>Use a subdomain of Weebly.com to maintain your website for FREE.  </a:t>
            </a:r>
          </a:p>
          <a:p>
            <a:endParaRPr lang="en-US" sz="2400" dirty="0" smtClean="0"/>
          </a:p>
          <a:p>
            <a:pPr marL="285750" indent="-285750">
              <a:buFont typeface="Wingdings" pitchFamily="2" charset="2"/>
              <a:buChar char="q"/>
            </a:pPr>
            <a:r>
              <a:rPr lang="en-US" sz="2400" dirty="0" smtClean="0">
                <a:solidFill>
                  <a:schemeClr val="tx2">
                    <a:lumMod val="75000"/>
                  </a:schemeClr>
                </a:solidFill>
              </a:rPr>
              <a:t>You can also pay to own your own domain if that name is available</a:t>
            </a:r>
            <a:r>
              <a:rPr lang="en-US" sz="2000" dirty="0" smtClean="0">
                <a:solidFill>
                  <a:schemeClr val="tx2">
                    <a:lumMod val="75000"/>
                  </a:schemeClr>
                </a:solidFill>
              </a:rPr>
              <a:t>.</a:t>
            </a:r>
            <a:endParaRPr lang="en-US" sz="2000" dirty="0">
              <a:solidFill>
                <a:schemeClr val="tx2">
                  <a:lumMod val="75000"/>
                </a:schemeClr>
              </a:solidFill>
            </a:endParaRPr>
          </a:p>
        </p:txBody>
      </p:sp>
      <p:cxnSp>
        <p:nvCxnSpPr>
          <p:cNvPr id="9" name="Straight Arrow Connector 8"/>
          <p:cNvCxnSpPr/>
          <p:nvPr/>
        </p:nvCxnSpPr>
        <p:spPr>
          <a:xfrm>
            <a:off x="1828800" y="2286000"/>
            <a:ext cx="1676400" cy="838200"/>
          </a:xfrm>
          <a:prstGeom prst="straightConnector1">
            <a:avLst/>
          </a:prstGeom>
          <a:ln w="571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1737094" y="4038600"/>
            <a:ext cx="1768106" cy="914400"/>
          </a:xfrm>
          <a:prstGeom prst="straightConnector1">
            <a:avLst/>
          </a:prstGeom>
          <a:ln w="571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right)">
                                      <p:cBhvr>
                                        <p:cTn id="13" dur="1000"/>
                                        <p:tgtEl>
                                          <p:spTgt spid="5"/>
                                        </p:tgtEl>
                                      </p:cBhvr>
                                    </p:animEffect>
                                  </p:childTnLst>
                                </p:cTn>
                              </p:par>
                              <p:par>
                                <p:cTn id="14" presetID="2" presetClass="entr" presetSubtype="2" fill="hold" grpId="0" nodeType="withEffect">
                                  <p:stCondLst>
                                    <p:cond delay="0"/>
                                  </p:stCondLst>
                                  <p:childTnLst>
                                    <p:set>
                                      <p:cBhvr>
                                        <p:cTn id="15" dur="1" fill="hold">
                                          <p:stCondLst>
                                            <p:cond delay="0"/>
                                          </p:stCondLst>
                                        </p:cTn>
                                        <p:tgtEl>
                                          <p:spTgt spid="7">
                                            <p:bg/>
                                          </p:spTgt>
                                        </p:tgtEl>
                                        <p:attrNameLst>
                                          <p:attrName>style.visibility</p:attrName>
                                        </p:attrNameLst>
                                      </p:cBhvr>
                                      <p:to>
                                        <p:strVal val="visible"/>
                                      </p:to>
                                    </p:set>
                                    <p:anim calcmode="lin" valueType="num">
                                      <p:cBhvr additive="base">
                                        <p:cTn id="16" dur="1000" fill="hold"/>
                                        <p:tgtEl>
                                          <p:spTgt spid="7">
                                            <p:bg/>
                                          </p:spTgt>
                                        </p:tgtEl>
                                        <p:attrNameLst>
                                          <p:attrName>ppt_x</p:attrName>
                                        </p:attrNameLst>
                                      </p:cBhvr>
                                      <p:tavLst>
                                        <p:tav tm="0">
                                          <p:val>
                                            <p:strVal val="1+#ppt_w/2"/>
                                          </p:val>
                                        </p:tav>
                                        <p:tav tm="100000">
                                          <p:val>
                                            <p:strVal val="#ppt_x"/>
                                          </p:val>
                                        </p:tav>
                                      </p:tavLst>
                                    </p:anim>
                                    <p:anim calcmode="lin" valueType="num">
                                      <p:cBhvr additive="base">
                                        <p:cTn id="17" dur="1000" fill="hold"/>
                                        <p:tgtEl>
                                          <p:spTgt spid="7">
                                            <p:bg/>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 calcmode="lin" valueType="num">
                                      <p:cBhvr>
                                        <p:cTn id="22" dur="1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23" dur="10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24" dur="1000"/>
                                        <p:tgtEl>
                                          <p:spTgt spid="7">
                                            <p:txEl>
                                              <p:pRg st="0" end="0"/>
                                            </p:txEl>
                                          </p:spTgt>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10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7">
                                            <p:txEl>
                                              <p:pRg st="2" end="2"/>
                                            </p:txEl>
                                          </p:spTgt>
                                        </p:tgtEl>
                                        <p:attrNameLst>
                                          <p:attrName>style.visibility</p:attrName>
                                        </p:attrNameLst>
                                      </p:cBhvr>
                                      <p:to>
                                        <p:strVal val="visible"/>
                                      </p:to>
                                    </p:set>
                                    <p:anim calcmode="lin" valueType="num">
                                      <p:cBhvr>
                                        <p:cTn id="33" dur="1000" fill="hold"/>
                                        <p:tgtEl>
                                          <p:spTgt spid="7">
                                            <p:txEl>
                                              <p:pRg st="2" end="2"/>
                                            </p:txEl>
                                          </p:spTgt>
                                        </p:tgtEl>
                                        <p:attrNameLst>
                                          <p:attrName>ppt_w</p:attrName>
                                        </p:attrNameLst>
                                      </p:cBhvr>
                                      <p:tavLst>
                                        <p:tav tm="0">
                                          <p:val>
                                            <p:fltVal val="0"/>
                                          </p:val>
                                        </p:tav>
                                        <p:tav tm="100000">
                                          <p:val>
                                            <p:strVal val="#ppt_w"/>
                                          </p:val>
                                        </p:tav>
                                      </p:tavLst>
                                    </p:anim>
                                    <p:anim calcmode="lin" valueType="num">
                                      <p:cBhvr>
                                        <p:cTn id="34" dur="1000" fill="hold"/>
                                        <p:tgtEl>
                                          <p:spTgt spid="7">
                                            <p:txEl>
                                              <p:pRg st="2" end="2"/>
                                            </p:txEl>
                                          </p:spTgt>
                                        </p:tgtEl>
                                        <p:attrNameLst>
                                          <p:attrName>ppt_h</p:attrName>
                                        </p:attrNameLst>
                                      </p:cBhvr>
                                      <p:tavLst>
                                        <p:tav tm="0">
                                          <p:val>
                                            <p:fltVal val="0"/>
                                          </p:val>
                                        </p:tav>
                                        <p:tav tm="100000">
                                          <p:val>
                                            <p:strVal val="#ppt_h"/>
                                          </p:val>
                                        </p:tav>
                                      </p:tavLst>
                                    </p:anim>
                                    <p:animEffect transition="in" filter="fade">
                                      <p:cBhvr>
                                        <p:cTn id="35" dur="1000"/>
                                        <p:tgtEl>
                                          <p:spTgt spid="7">
                                            <p:txEl>
                                              <p:pRg st="2" end="2"/>
                                            </p:txEl>
                                          </p:spTgt>
                                        </p:tgtEl>
                                      </p:cBhvr>
                                    </p:animEffect>
                                  </p:childTnLst>
                                </p:cTn>
                              </p:par>
                            </p:childTnLst>
                          </p:cTn>
                        </p:par>
                        <p:par>
                          <p:cTn id="36" fill="hold">
                            <p:stCondLst>
                              <p:cond delay="1000"/>
                            </p:stCondLst>
                            <p:childTnLst>
                              <p:par>
                                <p:cTn id="37" presetID="22" presetClass="entr" presetSubtype="4"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uiExpand="1" build="allAtOnce"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47337"/>
            <a:ext cx="3276600" cy="1143000"/>
          </a:xfrm>
        </p:spPr>
        <p:txBody>
          <a:bodyPr>
            <a:normAutofit/>
          </a:bodyPr>
          <a:lstStyle/>
          <a:p>
            <a:r>
              <a:rPr lang="en-US" sz="4100" dirty="0" smtClean="0">
                <a:solidFill>
                  <a:schemeClr val="tx2">
                    <a:lumMod val="75000"/>
                  </a:schemeClr>
                </a:solidFill>
              </a:rPr>
              <a:t>Pick a </a:t>
            </a:r>
            <a:r>
              <a:rPr lang="en-US" sz="4100" dirty="0">
                <a:solidFill>
                  <a:schemeClr val="tx2">
                    <a:lumMod val="75000"/>
                  </a:schemeClr>
                </a:solidFill>
              </a:rPr>
              <a:t>d</a:t>
            </a:r>
            <a:r>
              <a:rPr lang="en-US" sz="4100" dirty="0" smtClean="0">
                <a:solidFill>
                  <a:schemeClr val="tx2">
                    <a:lumMod val="75000"/>
                  </a:schemeClr>
                </a:solidFill>
              </a:rPr>
              <a:t>esign</a:t>
            </a:r>
            <a:endParaRPr lang="en-US" sz="4100" dirty="0">
              <a:solidFill>
                <a:schemeClr val="tx2">
                  <a:lumMod val="75000"/>
                </a:schemeClr>
              </a:solidFill>
            </a:endParaRPr>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9822" r="50045" b="3906"/>
          <a:stretch/>
        </p:blipFill>
        <p:spPr bwMode="auto">
          <a:xfrm>
            <a:off x="381000" y="1515860"/>
            <a:ext cx="7548827" cy="5214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flipH="1">
            <a:off x="2209800" y="1066800"/>
            <a:ext cx="381000" cy="533400"/>
          </a:xfrm>
          <a:prstGeom prst="straightConnector1">
            <a:avLst/>
          </a:prstGeom>
          <a:ln w="571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7315200" y="1066800"/>
            <a:ext cx="533400" cy="914400"/>
          </a:xfrm>
          <a:prstGeom prst="straightConnector1">
            <a:avLst/>
          </a:prstGeom>
          <a:ln w="571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1447800" y="1066800"/>
            <a:ext cx="5638800" cy="1143000"/>
          </a:xfrm>
          <a:prstGeom prst="straightConnector1">
            <a:avLst/>
          </a:prstGeom>
          <a:ln w="571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p:txBody>
          <a:bodyPr/>
          <a:lstStyle/>
          <a:p>
            <a:endParaRPr lang="en-US" dirty="0"/>
          </a:p>
        </p:txBody>
      </p:sp>
      <p:sp>
        <p:nvSpPr>
          <p:cNvPr id="9" name="TextBox 8"/>
          <p:cNvSpPr txBox="1"/>
          <p:nvPr/>
        </p:nvSpPr>
        <p:spPr>
          <a:xfrm>
            <a:off x="3113314" y="468086"/>
            <a:ext cx="5257800" cy="723275"/>
          </a:xfrm>
          <a:prstGeom prst="rect">
            <a:avLst/>
          </a:prstGeom>
          <a:noFill/>
        </p:spPr>
        <p:txBody>
          <a:bodyPr wrap="square" rtlCol="0">
            <a:spAutoFit/>
          </a:bodyPr>
          <a:lstStyle/>
          <a:p>
            <a:r>
              <a:rPr lang="en-US" sz="4100" dirty="0">
                <a:solidFill>
                  <a:schemeClr val="tx2">
                    <a:lumMod val="75000"/>
                  </a:schemeClr>
                </a:solidFill>
                <a:latin typeface="+mj-lt"/>
              </a:rPr>
              <a:t>from the </a:t>
            </a:r>
            <a:r>
              <a:rPr lang="en-US" sz="4100" dirty="0" smtClean="0">
                <a:solidFill>
                  <a:schemeClr val="tx2">
                    <a:lumMod val="75000"/>
                  </a:schemeClr>
                </a:solidFill>
                <a:latin typeface="+mj-lt"/>
              </a:rPr>
              <a:t>many choices</a:t>
            </a:r>
          </a:p>
        </p:txBody>
      </p:sp>
      <p:sp>
        <p:nvSpPr>
          <p:cNvPr id="10" name="TextBox 9"/>
          <p:cNvSpPr txBox="1"/>
          <p:nvPr/>
        </p:nvSpPr>
        <p:spPr>
          <a:xfrm>
            <a:off x="154913" y="5574513"/>
            <a:ext cx="8001000" cy="954107"/>
          </a:xfrm>
          <a:prstGeom prst="rect">
            <a:avLst/>
          </a:prstGeom>
          <a:ln w="38100">
            <a:solidFill>
              <a:schemeClr val="accent6">
                <a:lumMod val="75000"/>
              </a:schemeClr>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800" dirty="0" smtClean="0">
                <a:solidFill>
                  <a:schemeClr val="tx2">
                    <a:lumMod val="75000"/>
                  </a:schemeClr>
                </a:solidFill>
                <a:latin typeface="+mj-lt"/>
              </a:rPr>
              <a:t>Choosing a design may take time.  Pick one for now to move on, and then change it, if you’d like, later.</a:t>
            </a:r>
            <a:endParaRPr lang="en-US" sz="2800" dirty="0">
              <a:solidFill>
                <a:schemeClr val="tx2">
                  <a:lumMod val="75000"/>
                </a:schemeClr>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1000"/>
                                        <p:tgtEl>
                                          <p:spTgt spid="2"/>
                                        </p:tgtEl>
                                      </p:cBhvr>
                                    </p:animEffect>
                                  </p:childTnLst>
                                </p:cTn>
                              </p:par>
                            </p:childTnLst>
                          </p:cTn>
                        </p:par>
                        <p:par>
                          <p:cTn id="14" fill="hold">
                            <p:stCondLst>
                              <p:cond delay="2000"/>
                            </p:stCondLst>
                            <p:childTnLst>
                              <p:par>
                                <p:cTn id="15" presetID="2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1000"/>
                            </p:stCondLst>
                            <p:childTnLst>
                              <p:par>
                                <p:cTn id="24" presetID="22" presetClass="entr" presetSubtype="1"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1000"/>
                                        <p:tgtEl>
                                          <p:spTgt spid="13"/>
                                        </p:tgtEl>
                                      </p:cBhvr>
                                    </p:animEffect>
                                  </p:childTnLst>
                                </p:cTn>
                              </p:par>
                              <p:par>
                                <p:cTn id="27" presetID="22" presetClass="entr" presetSubtype="1"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10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1000" fill="hold"/>
                                        <p:tgtEl>
                                          <p:spTgt spid="10"/>
                                        </p:tgtEl>
                                        <p:attrNameLst>
                                          <p:attrName>ppt_x</p:attrName>
                                        </p:attrNameLst>
                                      </p:cBhvr>
                                      <p:tavLst>
                                        <p:tav tm="0">
                                          <p:val>
                                            <p:strVal val="#ppt_x"/>
                                          </p:val>
                                        </p:tav>
                                        <p:tav tm="100000">
                                          <p:val>
                                            <p:strVal val="#ppt_x"/>
                                          </p:val>
                                        </p:tav>
                                      </p:tavLst>
                                    </p:anim>
                                    <p:anim calcmode="lin" valueType="num">
                                      <p:cBhvr additive="base">
                                        <p:cTn id="35"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There are also Design Options</a:t>
            </a:r>
            <a:endParaRPr lang="en-US" dirty="0"/>
          </a:p>
        </p:txBody>
      </p:sp>
      <p:sp>
        <p:nvSpPr>
          <p:cNvPr id="3" name="Content Placeholder 2"/>
          <p:cNvSpPr>
            <a:spLocks noGrp="1"/>
          </p:cNvSpPr>
          <p:nvPr>
            <p:ph idx="1"/>
          </p:nvPr>
        </p:nvSpPr>
        <p:spPr/>
        <p:txBody>
          <a:bodyPr/>
          <a:lstStyle/>
          <a:p>
            <a:endParaRPr lang="en-US" dirty="0"/>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9822" r="50223" b="11339"/>
          <a:stretch/>
        </p:blipFill>
        <p:spPr bwMode="auto">
          <a:xfrm>
            <a:off x="381000" y="1600200"/>
            <a:ext cx="7839833" cy="4966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Elbow Connector 8"/>
          <p:cNvCxnSpPr/>
          <p:nvPr/>
        </p:nvCxnSpPr>
        <p:spPr>
          <a:xfrm rot="10800000" flipV="1">
            <a:off x="1371600" y="1159165"/>
            <a:ext cx="5715000" cy="914401"/>
          </a:xfrm>
          <a:prstGeom prst="bentConnector3">
            <a:avLst/>
          </a:prstGeom>
          <a:ln w="381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2286000" y="2971800"/>
            <a:ext cx="6705600" cy="954107"/>
          </a:xfrm>
          <a:prstGeom prst="rect">
            <a:avLst/>
          </a:prstGeom>
          <a:ln w="38100">
            <a:solidFill>
              <a:schemeClr val="accent6">
                <a:lumMod val="75000"/>
              </a:schemeClr>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2800" dirty="0" smtClean="0">
                <a:solidFill>
                  <a:schemeClr val="tx2">
                    <a:lumMod val="75000"/>
                  </a:schemeClr>
                </a:solidFill>
              </a:rPr>
              <a:t>Here, you can set font size, color, and style, as well as turn social media options on or off.</a:t>
            </a:r>
            <a:endParaRPr lang="en-US" sz="2800" dirty="0">
              <a:solidFill>
                <a:schemeClr val="tx2">
                  <a:lumMod val="75000"/>
                </a:schemeClr>
              </a:solidFill>
            </a:endParaRPr>
          </a:p>
        </p:txBody>
      </p:sp>
    </p:spTree>
    <p:extLst>
      <p:ext uri="{BB962C8B-B14F-4D97-AF65-F5344CB8AC3E}">
        <p14:creationId xmlns:p14="http://schemas.microsoft.com/office/powerpoint/2010/main" val="2897628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5122"/>
                                        </p:tgtEl>
                                        <p:attrNameLst>
                                          <p:attrName>style.visibility</p:attrName>
                                        </p:attrNameLst>
                                      </p:cBhvr>
                                      <p:to>
                                        <p:strVal val="visible"/>
                                      </p:to>
                                    </p:set>
                                    <p:anim calcmode="lin" valueType="num">
                                      <p:cBhvr>
                                        <p:cTn id="12" dur="1000" fill="hold"/>
                                        <p:tgtEl>
                                          <p:spTgt spid="5122"/>
                                        </p:tgtEl>
                                        <p:attrNameLst>
                                          <p:attrName>ppt_w</p:attrName>
                                        </p:attrNameLst>
                                      </p:cBhvr>
                                      <p:tavLst>
                                        <p:tav tm="0">
                                          <p:val>
                                            <p:fltVal val="0"/>
                                          </p:val>
                                        </p:tav>
                                        <p:tav tm="100000">
                                          <p:val>
                                            <p:strVal val="#ppt_w"/>
                                          </p:val>
                                        </p:tav>
                                      </p:tavLst>
                                    </p:anim>
                                    <p:anim calcmode="lin" valueType="num">
                                      <p:cBhvr>
                                        <p:cTn id="13" dur="1000" fill="hold"/>
                                        <p:tgtEl>
                                          <p:spTgt spid="5122"/>
                                        </p:tgtEl>
                                        <p:attrNameLst>
                                          <p:attrName>ppt_h</p:attrName>
                                        </p:attrNameLst>
                                      </p:cBhvr>
                                      <p:tavLst>
                                        <p:tav tm="0">
                                          <p:val>
                                            <p:fltVal val="0"/>
                                          </p:val>
                                        </p:tav>
                                        <p:tav tm="100000">
                                          <p:val>
                                            <p:strVal val="#ppt_h"/>
                                          </p:val>
                                        </p:tav>
                                      </p:tavLst>
                                    </p:anim>
                                    <p:animEffect transition="in" filter="fade">
                                      <p:cBhvr>
                                        <p:cTn id="14" dur="1000"/>
                                        <p:tgtEl>
                                          <p:spTgt spid="5122"/>
                                        </p:tgtEl>
                                      </p:cBhvr>
                                    </p:animEffect>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right)">
                                      <p:cBhvr>
                                        <p:cTn id="18" dur="2000"/>
                                        <p:tgtEl>
                                          <p:spTgt spid="9"/>
                                        </p:tgtEl>
                                      </p:cBhvr>
                                    </p:animEffect>
                                  </p:childTnLst>
                                </p:cTn>
                              </p:par>
                            </p:childTnLst>
                          </p:cTn>
                        </p:par>
                        <p:par>
                          <p:cTn id="19" fill="hold">
                            <p:stCondLst>
                              <p:cond delay="3000"/>
                            </p:stCondLst>
                            <p:childTnLst>
                              <p:par>
                                <p:cTn id="20" presetID="2" presetClass="entr" presetSubtype="4"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1000" fill="hold"/>
                                        <p:tgtEl>
                                          <p:spTgt spid="4"/>
                                        </p:tgtEl>
                                        <p:attrNameLst>
                                          <p:attrName>ppt_x</p:attrName>
                                        </p:attrNameLst>
                                      </p:cBhvr>
                                      <p:tavLst>
                                        <p:tav tm="0">
                                          <p:val>
                                            <p:strVal val="#ppt_x"/>
                                          </p:val>
                                        </p:tav>
                                        <p:tav tm="100000">
                                          <p:val>
                                            <p:strVal val="#ppt_x"/>
                                          </p:val>
                                        </p:tav>
                                      </p:tavLst>
                                    </p:anim>
                                    <p:anim calcmode="lin" valueType="num">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9822" r="49910" b="3906"/>
          <a:stretch/>
        </p:blipFill>
        <p:spPr bwMode="auto">
          <a:xfrm>
            <a:off x="304801" y="2514600"/>
            <a:ext cx="39624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fontScale="90000"/>
          </a:bodyPr>
          <a:lstStyle/>
          <a:p>
            <a:pPr algn="ctr"/>
            <a:r>
              <a:rPr lang="en-US" dirty="0" smtClean="0">
                <a:solidFill>
                  <a:schemeClr val="tx2">
                    <a:lumMod val="75000"/>
                  </a:schemeClr>
                </a:solidFill>
              </a:rPr>
              <a:t>Drag  Elements to the empty space to create the layout of the page</a:t>
            </a:r>
            <a:endParaRPr lang="en-US" dirty="0">
              <a:solidFill>
                <a:schemeClr val="tx2">
                  <a:lumMod val="75000"/>
                </a:schemeClr>
              </a:solidFill>
            </a:endParaRPr>
          </a:p>
        </p:txBody>
      </p:sp>
      <p:sp>
        <p:nvSpPr>
          <p:cNvPr id="10" name="Content Placeholder 9"/>
          <p:cNvSpPr>
            <a:spLocks noGrp="1"/>
          </p:cNvSpPr>
          <p:nvPr>
            <p:ph sz="half" idx="2"/>
          </p:nvPr>
        </p:nvSpPr>
        <p:spPr/>
        <p:txBody>
          <a:bodyPr/>
          <a:lstStyle/>
          <a:p>
            <a:endParaRPr lang="en-US" dirty="0"/>
          </a:p>
        </p:txBody>
      </p:sp>
      <p:sp>
        <p:nvSpPr>
          <p:cNvPr id="14" name="Text Placeholder 13"/>
          <p:cNvSpPr>
            <a:spLocks noGrp="1"/>
          </p:cNvSpPr>
          <p:nvPr>
            <p:ph type="body" idx="1"/>
          </p:nvPr>
        </p:nvSpPr>
        <p:spPr/>
        <p:txBody>
          <a:bodyPr/>
          <a:lstStyle/>
          <a:p>
            <a:r>
              <a:rPr lang="en-US" sz="2800" dirty="0" smtClean="0">
                <a:solidFill>
                  <a:schemeClr val="tx2">
                    <a:lumMod val="75000"/>
                  </a:schemeClr>
                </a:solidFill>
              </a:rPr>
              <a:t>Basic Elements</a:t>
            </a:r>
            <a:endParaRPr lang="en-US" sz="2800" dirty="0">
              <a:solidFill>
                <a:schemeClr val="tx2">
                  <a:lumMod val="75000"/>
                </a:schemeClr>
              </a:solidFill>
            </a:endParaRPr>
          </a:p>
        </p:txBody>
      </p:sp>
      <p:sp>
        <p:nvSpPr>
          <p:cNvPr id="15" name="Text Placeholder 14"/>
          <p:cNvSpPr>
            <a:spLocks noGrp="1"/>
          </p:cNvSpPr>
          <p:nvPr>
            <p:ph type="body" sz="quarter" idx="3"/>
          </p:nvPr>
        </p:nvSpPr>
        <p:spPr/>
        <p:txBody>
          <a:bodyPr>
            <a:normAutofit/>
          </a:bodyPr>
          <a:lstStyle/>
          <a:p>
            <a:pPr algn="ctr"/>
            <a:r>
              <a:rPr lang="en-US" sz="2800" dirty="0" smtClean="0">
                <a:solidFill>
                  <a:schemeClr val="tx2">
                    <a:lumMod val="75000"/>
                  </a:schemeClr>
                </a:solidFill>
              </a:rPr>
              <a:t>Multimedia Elements</a:t>
            </a:r>
            <a:endParaRPr lang="en-US" sz="2800" dirty="0">
              <a:solidFill>
                <a:schemeClr val="tx2">
                  <a:lumMod val="75000"/>
                </a:schemeClr>
              </a:solidFill>
            </a:endParaRPr>
          </a:p>
        </p:txBody>
      </p:sp>
      <p:cxnSp>
        <p:nvCxnSpPr>
          <p:cNvPr id="6" name="Straight Arrow Connector 5"/>
          <p:cNvCxnSpPr/>
          <p:nvPr/>
        </p:nvCxnSpPr>
        <p:spPr>
          <a:xfrm flipH="1">
            <a:off x="1175657" y="2133600"/>
            <a:ext cx="1306286" cy="457200"/>
          </a:xfrm>
          <a:prstGeom prst="straightConnector1">
            <a:avLst/>
          </a:prstGeom>
          <a:ln w="571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1828800" y="3048000"/>
            <a:ext cx="342901" cy="2514600"/>
          </a:xfrm>
          <a:prstGeom prst="straightConnector1">
            <a:avLst/>
          </a:prstGeom>
          <a:ln w="571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4"/>
          </p:nvPr>
        </p:nvSpPr>
        <p:spPr/>
        <p:txBody>
          <a:bodyPr/>
          <a:lstStyle/>
          <a:p>
            <a:endParaRPr lang="en-US" dirty="0"/>
          </a:p>
        </p:txBody>
      </p:sp>
      <p:cxnSp>
        <p:nvCxnSpPr>
          <p:cNvPr id="21" name="Straight Arrow Connector 20"/>
          <p:cNvCxnSpPr/>
          <p:nvPr/>
        </p:nvCxnSpPr>
        <p:spPr>
          <a:xfrm flipH="1">
            <a:off x="533399" y="2133600"/>
            <a:ext cx="1066800" cy="609600"/>
          </a:xfrm>
          <a:prstGeom prst="straightConnector1">
            <a:avLst/>
          </a:prstGeom>
          <a:ln w="571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57200" y="4876800"/>
            <a:ext cx="1371600" cy="1815882"/>
          </a:xfrm>
          <a:prstGeom prst="rect">
            <a:avLst/>
          </a:prstGeom>
          <a:noFill/>
        </p:spPr>
        <p:txBody>
          <a:bodyPr wrap="square" rtlCol="0">
            <a:spAutoFit/>
          </a:bodyPr>
          <a:lstStyle/>
          <a:p>
            <a:r>
              <a:rPr lang="en-US" sz="2800" b="1" dirty="0" smtClean="0">
                <a:solidFill>
                  <a:schemeClr val="tx2">
                    <a:lumMod val="75000"/>
                  </a:schemeClr>
                </a:solidFill>
              </a:rPr>
              <a:t>Drag as many as you want!</a:t>
            </a:r>
            <a:endParaRPr lang="en-US" sz="2800" b="1" dirty="0">
              <a:solidFill>
                <a:schemeClr val="tx2">
                  <a:lumMod val="75000"/>
                </a:schemeClr>
              </a:solidFill>
            </a:endParaRPr>
          </a:p>
        </p:txBody>
      </p:sp>
      <p:pic>
        <p:nvPicPr>
          <p:cNvPr id="614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9822" r="49955" b="11495"/>
          <a:stretch/>
        </p:blipFill>
        <p:spPr bwMode="auto">
          <a:xfrm>
            <a:off x="4405325" y="2549165"/>
            <a:ext cx="3824275" cy="35468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5" name="Straight Arrow Connector 24"/>
          <p:cNvCxnSpPr/>
          <p:nvPr/>
        </p:nvCxnSpPr>
        <p:spPr>
          <a:xfrm flipH="1">
            <a:off x="4800600" y="2133600"/>
            <a:ext cx="1219200" cy="685800"/>
          </a:xfrm>
          <a:prstGeom prst="straightConnector1">
            <a:avLst/>
          </a:prstGeom>
          <a:ln w="571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638800" y="4800600"/>
            <a:ext cx="2438400" cy="1815882"/>
          </a:xfrm>
          <a:prstGeom prst="rect">
            <a:avLst/>
          </a:prstGeom>
          <a:ln w="19050">
            <a:solidFill>
              <a:schemeClr val="accent6">
                <a:lumMod val="75000"/>
              </a:schemeClr>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dirty="0" smtClean="0">
                <a:solidFill>
                  <a:schemeClr val="tx2">
                    <a:lumMod val="75000"/>
                  </a:schemeClr>
                </a:solidFill>
              </a:rPr>
              <a:t>Those labeled PRO available with upgraded account.</a:t>
            </a:r>
            <a:r>
              <a:rPr lang="en-US" sz="2800" dirty="0" smtClean="0">
                <a:solidFill>
                  <a:schemeClr val="tx2">
                    <a:lumMod val="75000"/>
                  </a:schemeClr>
                </a:solidFill>
              </a:rPr>
              <a:t> </a:t>
            </a:r>
            <a:endParaRPr lang="en-US" sz="2800" dirty="0">
              <a:solidFill>
                <a:schemeClr val="tx2">
                  <a:lumMod val="75000"/>
                </a:schemeClr>
              </a:solidFill>
            </a:endParaRPr>
          </a:p>
        </p:txBody>
      </p:sp>
      <p:cxnSp>
        <p:nvCxnSpPr>
          <p:cNvPr id="27" name="Straight Arrow Connector 26"/>
          <p:cNvCxnSpPr/>
          <p:nvPr/>
        </p:nvCxnSpPr>
        <p:spPr>
          <a:xfrm flipH="1" flipV="1">
            <a:off x="6096000" y="3048000"/>
            <a:ext cx="609600" cy="1752600"/>
          </a:xfrm>
          <a:prstGeom prst="straightConnector1">
            <a:avLst/>
          </a:prstGeom>
          <a:ln w="571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4">
                                            <p:txEl>
                                              <p:pRg st="0" end="0"/>
                                            </p:txEl>
                                          </p:spTgt>
                                        </p:tgtEl>
                                        <p:attrNameLst>
                                          <p:attrName>style.visibility</p:attrName>
                                        </p:attrNameLst>
                                      </p:cBhvr>
                                      <p:to>
                                        <p:strVal val="visible"/>
                                      </p:to>
                                    </p:set>
                                    <p:animEffect transition="in" filter="fade">
                                      <p:cBhvr>
                                        <p:cTn id="13" dur="1000"/>
                                        <p:tgtEl>
                                          <p:spTgt spid="14">
                                            <p:txEl>
                                              <p:pRg st="0" end="0"/>
                                            </p:txEl>
                                          </p:spTgt>
                                        </p:tgtEl>
                                      </p:cBhvr>
                                    </p:animEffect>
                                    <p:anim calcmode="lin" valueType="num">
                                      <p:cBhvr>
                                        <p:cTn id="14"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14">
                                            <p:txEl>
                                              <p:pRg st="0" end="0"/>
                                            </p:txEl>
                                          </p:spTgt>
                                        </p:tgtEl>
                                        <p:attrNameLst>
                                          <p:attrName>ppt_y</p:attrName>
                                        </p:attrNameLst>
                                      </p:cBhvr>
                                      <p:tavLst>
                                        <p:tav tm="0">
                                          <p:val>
                                            <p:strVal val="#ppt_y+.1"/>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146"/>
                                        </p:tgtEl>
                                        <p:attrNameLst>
                                          <p:attrName>style.visibility</p:attrName>
                                        </p:attrNameLst>
                                      </p:cBhvr>
                                      <p:to>
                                        <p:strVal val="visible"/>
                                      </p:to>
                                    </p:set>
                                    <p:anim calcmode="lin" valueType="num">
                                      <p:cBhvr additive="base">
                                        <p:cTn id="18" dur="1000" fill="hold"/>
                                        <p:tgtEl>
                                          <p:spTgt spid="6146"/>
                                        </p:tgtEl>
                                        <p:attrNameLst>
                                          <p:attrName>ppt_x</p:attrName>
                                        </p:attrNameLst>
                                      </p:cBhvr>
                                      <p:tavLst>
                                        <p:tav tm="0">
                                          <p:val>
                                            <p:strVal val="#ppt_x"/>
                                          </p:val>
                                        </p:tav>
                                        <p:tav tm="100000">
                                          <p:val>
                                            <p:strVal val="#ppt_x"/>
                                          </p:val>
                                        </p:tav>
                                      </p:tavLst>
                                    </p:anim>
                                    <p:anim calcmode="lin" valueType="num">
                                      <p:cBhvr additive="base">
                                        <p:cTn id="19" dur="1000" fill="hold"/>
                                        <p:tgtEl>
                                          <p:spTgt spid="6146"/>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10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20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1000" fill="hold"/>
                                        <p:tgtEl>
                                          <p:spTgt spid="22"/>
                                        </p:tgtEl>
                                        <p:attrNameLst>
                                          <p:attrName>ppt_w</p:attrName>
                                        </p:attrNameLst>
                                      </p:cBhvr>
                                      <p:tavLst>
                                        <p:tav tm="0">
                                          <p:val>
                                            <p:fltVal val="0"/>
                                          </p:val>
                                        </p:tav>
                                        <p:tav tm="100000">
                                          <p:val>
                                            <p:strVal val="#ppt_w"/>
                                          </p:val>
                                        </p:tav>
                                      </p:tavLst>
                                    </p:anim>
                                    <p:anim calcmode="lin" valueType="num">
                                      <p:cBhvr>
                                        <p:cTn id="37" dur="1000" fill="hold"/>
                                        <p:tgtEl>
                                          <p:spTgt spid="22"/>
                                        </p:tgtEl>
                                        <p:attrNameLst>
                                          <p:attrName>ppt_h</p:attrName>
                                        </p:attrNameLst>
                                      </p:cBhvr>
                                      <p:tavLst>
                                        <p:tav tm="0">
                                          <p:val>
                                            <p:fltVal val="0"/>
                                          </p:val>
                                        </p:tav>
                                        <p:tav tm="100000">
                                          <p:val>
                                            <p:strVal val="#ppt_h"/>
                                          </p:val>
                                        </p:tav>
                                      </p:tavLst>
                                    </p:anim>
                                    <p:animEffect transition="in" filter="fade">
                                      <p:cBhvr>
                                        <p:cTn id="38" dur="10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5">
                                            <p:txEl>
                                              <p:pRg st="0" end="0"/>
                                            </p:txEl>
                                          </p:spTgt>
                                        </p:tgtEl>
                                        <p:attrNameLst>
                                          <p:attrName>style.visibility</p:attrName>
                                        </p:attrNameLst>
                                      </p:cBhvr>
                                      <p:to>
                                        <p:strVal val="visible"/>
                                      </p:to>
                                    </p:set>
                                    <p:animEffect transition="in" filter="fade">
                                      <p:cBhvr>
                                        <p:cTn id="43" dur="1000"/>
                                        <p:tgtEl>
                                          <p:spTgt spid="15">
                                            <p:txEl>
                                              <p:pRg st="0" end="0"/>
                                            </p:txEl>
                                          </p:spTgt>
                                        </p:tgtEl>
                                      </p:cBhvr>
                                    </p:animEffect>
                                    <p:anim calcmode="lin" valueType="num">
                                      <p:cBhvr>
                                        <p:cTn id="44"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15">
                                            <p:txEl>
                                              <p:pRg st="0" end="0"/>
                                            </p:txEl>
                                          </p:spTgt>
                                        </p:tgtEl>
                                        <p:attrNameLst>
                                          <p:attrName>ppt_y</p:attrName>
                                        </p:attrNameLst>
                                      </p:cBhvr>
                                      <p:tavLst>
                                        <p:tav tm="0">
                                          <p:val>
                                            <p:strVal val="#ppt_y+.1"/>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6147"/>
                                        </p:tgtEl>
                                        <p:attrNameLst>
                                          <p:attrName>style.visibility</p:attrName>
                                        </p:attrNameLst>
                                      </p:cBhvr>
                                      <p:to>
                                        <p:strVal val="visible"/>
                                      </p:to>
                                    </p:set>
                                    <p:anim calcmode="lin" valueType="num">
                                      <p:cBhvr additive="base">
                                        <p:cTn id="48" dur="1000" fill="hold"/>
                                        <p:tgtEl>
                                          <p:spTgt spid="6147"/>
                                        </p:tgtEl>
                                        <p:attrNameLst>
                                          <p:attrName>ppt_x</p:attrName>
                                        </p:attrNameLst>
                                      </p:cBhvr>
                                      <p:tavLst>
                                        <p:tav tm="0">
                                          <p:val>
                                            <p:strVal val="#ppt_x"/>
                                          </p:val>
                                        </p:tav>
                                        <p:tav tm="100000">
                                          <p:val>
                                            <p:strVal val="#ppt_x"/>
                                          </p:val>
                                        </p:tav>
                                      </p:tavLst>
                                    </p:anim>
                                    <p:anim calcmode="lin" valueType="num">
                                      <p:cBhvr additive="base">
                                        <p:cTn id="49" dur="1000" fill="hold"/>
                                        <p:tgtEl>
                                          <p:spTgt spid="6147"/>
                                        </p:tgtEl>
                                        <p:attrNameLst>
                                          <p:attrName>ppt_y</p:attrName>
                                        </p:attrNameLst>
                                      </p:cBhvr>
                                      <p:tavLst>
                                        <p:tav tm="0">
                                          <p:val>
                                            <p:strVal val="1+#ppt_h/2"/>
                                          </p:val>
                                        </p:tav>
                                        <p:tav tm="100000">
                                          <p:val>
                                            <p:strVal val="#ppt_y"/>
                                          </p:val>
                                        </p:tav>
                                      </p:tavLst>
                                    </p:anim>
                                  </p:childTnLst>
                                </p:cTn>
                              </p:par>
                            </p:childTnLst>
                          </p:cTn>
                        </p:par>
                        <p:par>
                          <p:cTn id="50" fill="hold">
                            <p:stCondLst>
                              <p:cond delay="1000"/>
                            </p:stCondLst>
                            <p:childTnLst>
                              <p:par>
                                <p:cTn id="51" presetID="22" presetClass="entr" presetSubtype="1"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up)">
                                      <p:cBhvr>
                                        <p:cTn id="53" dur="1000"/>
                                        <p:tgtEl>
                                          <p:spTgt spid="25"/>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1000"/>
                            </p:stCondLst>
                            <p:childTnLst>
                              <p:par>
                                <p:cTn id="62" presetID="22" presetClass="entr" presetSubtype="4" fill="hold"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down)">
                                      <p:cBhvr>
                                        <p:cTn id="6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build="p"/>
      <p:bldP spid="22" grpId="0"/>
      <p:bldP spid="2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There are even </a:t>
            </a:r>
            <a:r>
              <a:rPr lang="en-US" u="sng" dirty="0" smtClean="0"/>
              <a:t>more</a:t>
            </a:r>
            <a:r>
              <a:rPr lang="en-US" dirty="0" smtClean="0"/>
              <a:t> elements</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9868" b="4177"/>
          <a:stretch/>
        </p:blipFill>
        <p:spPr bwMode="auto">
          <a:xfrm>
            <a:off x="685800" y="1284747"/>
            <a:ext cx="8001000" cy="5501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flipH="1">
            <a:off x="1143000" y="1143000"/>
            <a:ext cx="2971800" cy="914400"/>
          </a:xfrm>
          <a:prstGeom prst="straightConnector1">
            <a:avLst/>
          </a:prstGeom>
          <a:ln w="381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6698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Effect transition="in" filter="fade">
                                      <p:cBhvr>
                                        <p:cTn id="9" dur="1000"/>
                                        <p:tgtEl>
                                          <p:spTgt spid="1026"/>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Effect transition="in" filter="fade">
                                      <p:cBhvr>
                                        <p:cTn id="15" dur="1000"/>
                                        <p:tgtEl>
                                          <p:spTgt spid="2"/>
                                        </p:tgtEl>
                                      </p:cBhvr>
                                    </p:animEffect>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229600" cy="1143000"/>
          </a:xfrm>
        </p:spPr>
        <p:txBody>
          <a:bodyPr/>
          <a:lstStyle/>
          <a:p>
            <a:r>
              <a:rPr lang="en-US" dirty="0" smtClean="0"/>
              <a:t>You can add more pages or a blog</a:t>
            </a:r>
            <a:endParaRPr lang="en-US" dirty="0"/>
          </a:p>
        </p:txBody>
      </p:sp>
      <p:sp>
        <p:nvSpPr>
          <p:cNvPr id="4" name="Content Placeholder 3"/>
          <p:cNvSpPr>
            <a:spLocks noGrp="1"/>
          </p:cNvSpPr>
          <p:nvPr>
            <p:ph idx="1"/>
          </p:nvPr>
        </p:nvSpPr>
        <p:spPr/>
        <p:txBody>
          <a:bodyPr/>
          <a:lstStyle/>
          <a:p>
            <a:endParaRPr lang="en-US"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753" b="5332"/>
          <a:stretch/>
        </p:blipFill>
        <p:spPr bwMode="auto">
          <a:xfrm>
            <a:off x="381000" y="1600200"/>
            <a:ext cx="7914033"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flipH="1">
            <a:off x="2133600" y="1935480"/>
            <a:ext cx="2204416" cy="792480"/>
          </a:xfrm>
          <a:prstGeom prst="straightConnector1">
            <a:avLst/>
          </a:prstGeom>
          <a:ln w="571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2133600" y="1600200"/>
            <a:ext cx="609600" cy="335280"/>
          </a:xfrm>
          <a:prstGeom prst="ellipse">
            <a:avLst/>
          </a:prstGeom>
          <a:noFill/>
          <a:ln w="57150">
            <a:solidFill>
              <a:schemeClr val="accent6">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cxnSp>
        <p:nvCxnSpPr>
          <p:cNvPr id="10" name="Straight Arrow Connector 9"/>
          <p:cNvCxnSpPr/>
          <p:nvPr/>
        </p:nvCxnSpPr>
        <p:spPr>
          <a:xfrm flipH="1">
            <a:off x="2971800" y="1935480"/>
            <a:ext cx="1366216" cy="792480"/>
          </a:xfrm>
          <a:prstGeom prst="straightConnector1">
            <a:avLst/>
          </a:prstGeom>
          <a:ln w="571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4338016" y="1066800"/>
            <a:ext cx="2138984" cy="868680"/>
          </a:xfrm>
          <a:prstGeom prst="line">
            <a:avLst/>
          </a:prstGeom>
          <a:ln w="571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553200" y="4495800"/>
            <a:ext cx="1676400" cy="1569660"/>
          </a:xfrm>
          <a:prstGeom prst="rect">
            <a:avLst/>
          </a:prstGeom>
          <a:ln w="38100"/>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2400" dirty="0" smtClean="0">
                <a:solidFill>
                  <a:schemeClr val="tx2">
                    <a:lumMod val="75000"/>
                  </a:schemeClr>
                </a:solidFill>
              </a:rPr>
              <a:t>Choose the page layout for each new page.</a:t>
            </a:r>
            <a:endParaRPr lang="en-US" sz="2400" dirty="0">
              <a:solidFill>
                <a:schemeClr val="tx2">
                  <a:lumMod val="75000"/>
                </a:schemeClr>
              </a:solidFill>
            </a:endParaRPr>
          </a:p>
        </p:txBody>
      </p:sp>
      <p:cxnSp>
        <p:nvCxnSpPr>
          <p:cNvPr id="6145" name="Straight Arrow Connector 6144"/>
          <p:cNvCxnSpPr/>
          <p:nvPr/>
        </p:nvCxnSpPr>
        <p:spPr>
          <a:xfrm flipH="1" flipV="1">
            <a:off x="6096000" y="4271665"/>
            <a:ext cx="457200" cy="224135"/>
          </a:xfrm>
          <a:prstGeom prst="straightConnector1">
            <a:avLst/>
          </a:prstGeom>
          <a:ln w="381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146" name="TextBox 6145"/>
          <p:cNvSpPr txBox="1"/>
          <p:nvPr/>
        </p:nvSpPr>
        <p:spPr>
          <a:xfrm>
            <a:off x="7239000" y="2727960"/>
            <a:ext cx="1600200" cy="1569660"/>
          </a:xfrm>
          <a:prstGeom prst="rect">
            <a:avLst/>
          </a:prstGeom>
          <a:ln w="38100">
            <a:solidFill>
              <a:schemeClr val="accent6">
                <a:lumMod val="75000"/>
              </a:schemeClr>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2400" dirty="0" smtClean="0">
                <a:solidFill>
                  <a:schemeClr val="tx2">
                    <a:lumMod val="75000"/>
                  </a:schemeClr>
                </a:solidFill>
              </a:rPr>
              <a:t>Click Edit Page to design the new page.</a:t>
            </a:r>
            <a:endParaRPr lang="en-US" sz="2400" dirty="0">
              <a:solidFill>
                <a:schemeClr val="tx2">
                  <a:lumMod val="75000"/>
                </a:schemeClr>
              </a:solidFill>
            </a:endParaRPr>
          </a:p>
        </p:txBody>
      </p:sp>
      <p:cxnSp>
        <p:nvCxnSpPr>
          <p:cNvPr id="6151" name="Straight Arrow Connector 6150"/>
          <p:cNvCxnSpPr/>
          <p:nvPr/>
        </p:nvCxnSpPr>
        <p:spPr>
          <a:xfrm flipH="1" flipV="1">
            <a:off x="6096000" y="2971800"/>
            <a:ext cx="1143000" cy="304800"/>
          </a:xfrm>
          <a:prstGeom prst="straightConnector1">
            <a:avLst/>
          </a:prstGeom>
          <a:ln w="381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p:cTn id="13" dur="1000" fill="hold"/>
                                        <p:tgtEl>
                                          <p:spTgt spid="1026"/>
                                        </p:tgtEl>
                                        <p:attrNameLst>
                                          <p:attrName>ppt_w</p:attrName>
                                        </p:attrNameLst>
                                      </p:cBhvr>
                                      <p:tavLst>
                                        <p:tav tm="0">
                                          <p:val>
                                            <p:fltVal val="0"/>
                                          </p:val>
                                        </p:tav>
                                        <p:tav tm="100000">
                                          <p:val>
                                            <p:strVal val="#ppt_w"/>
                                          </p:val>
                                        </p:tav>
                                      </p:tavLst>
                                    </p:anim>
                                    <p:anim calcmode="lin" valueType="num">
                                      <p:cBhvr>
                                        <p:cTn id="14" dur="1000" fill="hold"/>
                                        <p:tgtEl>
                                          <p:spTgt spid="1026"/>
                                        </p:tgtEl>
                                        <p:attrNameLst>
                                          <p:attrName>ppt_h</p:attrName>
                                        </p:attrNameLst>
                                      </p:cBhvr>
                                      <p:tavLst>
                                        <p:tav tm="0">
                                          <p:val>
                                            <p:fltVal val="0"/>
                                          </p:val>
                                        </p:tav>
                                        <p:tav tm="100000">
                                          <p:val>
                                            <p:strVal val="#ppt_h"/>
                                          </p:val>
                                        </p:tav>
                                      </p:tavLst>
                                    </p:anim>
                                    <p:animEffect transition="in" filter="fade">
                                      <p:cBhvr>
                                        <p:cTn id="15" dur="1000"/>
                                        <p:tgtEl>
                                          <p:spTgt spid="1026"/>
                                        </p:tgtEl>
                                      </p:cBhvr>
                                    </p:animEffec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1000"/>
                                        <p:tgtEl>
                                          <p:spTgt spid="20"/>
                                        </p:tgtEl>
                                      </p:cBhvr>
                                    </p:animEffect>
                                  </p:childTnLst>
                                </p:cTn>
                              </p:par>
                            </p:childTnLst>
                          </p:cTn>
                        </p:par>
                        <p:par>
                          <p:cTn id="23" fill="hold">
                            <p:stCondLst>
                              <p:cond delay="3000"/>
                            </p:stCondLst>
                            <p:childTnLst>
                              <p:par>
                                <p:cTn id="24" presetID="22" presetClass="entr" presetSubtype="1"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1000"/>
                                        <p:tgtEl>
                                          <p:spTgt spid="6"/>
                                        </p:tgtEl>
                                      </p:cBhvr>
                                    </p:animEffect>
                                  </p:childTnLst>
                                </p:cTn>
                              </p:par>
                              <p:par>
                                <p:cTn id="27" presetID="22" presetClass="entr" presetSubtype="1"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10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1" nodeType="click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p:cTn id="34" dur="500" fill="hold"/>
                                        <p:tgtEl>
                                          <p:spTgt spid="31"/>
                                        </p:tgtEl>
                                        <p:attrNameLst>
                                          <p:attrName>ppt_w</p:attrName>
                                        </p:attrNameLst>
                                      </p:cBhvr>
                                      <p:tavLst>
                                        <p:tav tm="0">
                                          <p:val>
                                            <p:fltVal val="0"/>
                                          </p:val>
                                        </p:tav>
                                        <p:tav tm="100000">
                                          <p:val>
                                            <p:strVal val="#ppt_w"/>
                                          </p:val>
                                        </p:tav>
                                      </p:tavLst>
                                    </p:anim>
                                    <p:anim calcmode="lin" valueType="num">
                                      <p:cBhvr>
                                        <p:cTn id="35" dur="500" fill="hold"/>
                                        <p:tgtEl>
                                          <p:spTgt spid="31"/>
                                        </p:tgtEl>
                                        <p:attrNameLst>
                                          <p:attrName>ppt_h</p:attrName>
                                        </p:attrNameLst>
                                      </p:cBhvr>
                                      <p:tavLst>
                                        <p:tav tm="0">
                                          <p:val>
                                            <p:fltVal val="0"/>
                                          </p:val>
                                        </p:tav>
                                        <p:tav tm="100000">
                                          <p:val>
                                            <p:strVal val="#ppt_h"/>
                                          </p:val>
                                        </p:tav>
                                      </p:tavLst>
                                    </p:anim>
                                    <p:animEffect transition="in" filter="fade">
                                      <p:cBhvr>
                                        <p:cTn id="36" dur="500"/>
                                        <p:tgtEl>
                                          <p:spTgt spid="31"/>
                                        </p:tgtEl>
                                      </p:cBhvr>
                                    </p:animEffect>
                                  </p:childTnLst>
                                </p:cTn>
                              </p:par>
                            </p:childTnLst>
                          </p:cTn>
                        </p:par>
                        <p:par>
                          <p:cTn id="37" fill="hold">
                            <p:stCondLst>
                              <p:cond delay="500"/>
                            </p:stCondLst>
                            <p:childTnLst>
                              <p:par>
                                <p:cTn id="38" presetID="22" presetClass="entr" presetSubtype="4" fill="hold" nodeType="afterEffect">
                                  <p:stCondLst>
                                    <p:cond delay="0"/>
                                  </p:stCondLst>
                                  <p:childTnLst>
                                    <p:set>
                                      <p:cBhvr>
                                        <p:cTn id="39" dur="1" fill="hold">
                                          <p:stCondLst>
                                            <p:cond delay="0"/>
                                          </p:stCondLst>
                                        </p:cTn>
                                        <p:tgtEl>
                                          <p:spTgt spid="6145"/>
                                        </p:tgtEl>
                                        <p:attrNameLst>
                                          <p:attrName>style.visibility</p:attrName>
                                        </p:attrNameLst>
                                      </p:cBhvr>
                                      <p:to>
                                        <p:strVal val="visible"/>
                                      </p:to>
                                    </p:set>
                                    <p:animEffect transition="in" filter="wipe(down)">
                                      <p:cBhvr>
                                        <p:cTn id="40" dur="500"/>
                                        <p:tgtEl>
                                          <p:spTgt spid="6145"/>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6146"/>
                                        </p:tgtEl>
                                        <p:attrNameLst>
                                          <p:attrName>style.visibility</p:attrName>
                                        </p:attrNameLst>
                                      </p:cBhvr>
                                      <p:to>
                                        <p:strVal val="visible"/>
                                      </p:to>
                                    </p:set>
                                    <p:anim calcmode="lin" valueType="num">
                                      <p:cBhvr additive="base">
                                        <p:cTn id="45" dur="1000" fill="hold"/>
                                        <p:tgtEl>
                                          <p:spTgt spid="6146"/>
                                        </p:tgtEl>
                                        <p:attrNameLst>
                                          <p:attrName>ppt_x</p:attrName>
                                        </p:attrNameLst>
                                      </p:cBhvr>
                                      <p:tavLst>
                                        <p:tav tm="0">
                                          <p:val>
                                            <p:strVal val="1+#ppt_w/2"/>
                                          </p:val>
                                        </p:tav>
                                        <p:tav tm="100000">
                                          <p:val>
                                            <p:strVal val="#ppt_x"/>
                                          </p:val>
                                        </p:tav>
                                      </p:tavLst>
                                    </p:anim>
                                    <p:anim calcmode="lin" valueType="num">
                                      <p:cBhvr additive="base">
                                        <p:cTn id="46" dur="1000" fill="hold"/>
                                        <p:tgtEl>
                                          <p:spTgt spid="6146"/>
                                        </p:tgtEl>
                                        <p:attrNameLst>
                                          <p:attrName>ppt_y</p:attrName>
                                        </p:attrNameLst>
                                      </p:cBhvr>
                                      <p:tavLst>
                                        <p:tav tm="0">
                                          <p:val>
                                            <p:strVal val="#ppt_y"/>
                                          </p:val>
                                        </p:tav>
                                        <p:tav tm="100000">
                                          <p:val>
                                            <p:strVal val="#ppt_y"/>
                                          </p:val>
                                        </p:tav>
                                      </p:tavLst>
                                    </p:anim>
                                  </p:childTnLst>
                                </p:cTn>
                              </p:par>
                            </p:childTnLst>
                          </p:cTn>
                        </p:par>
                        <p:par>
                          <p:cTn id="47" fill="hold">
                            <p:stCondLst>
                              <p:cond delay="1000"/>
                            </p:stCondLst>
                            <p:childTnLst>
                              <p:par>
                                <p:cTn id="48" presetID="22" presetClass="entr" presetSubtype="2" fill="hold" nodeType="afterEffect">
                                  <p:stCondLst>
                                    <p:cond delay="0"/>
                                  </p:stCondLst>
                                  <p:childTnLst>
                                    <p:set>
                                      <p:cBhvr>
                                        <p:cTn id="49" dur="1" fill="hold">
                                          <p:stCondLst>
                                            <p:cond delay="0"/>
                                          </p:stCondLst>
                                        </p:cTn>
                                        <p:tgtEl>
                                          <p:spTgt spid="6151"/>
                                        </p:tgtEl>
                                        <p:attrNameLst>
                                          <p:attrName>style.visibility</p:attrName>
                                        </p:attrNameLst>
                                      </p:cBhvr>
                                      <p:to>
                                        <p:strVal val="visible"/>
                                      </p:to>
                                    </p:set>
                                    <p:animEffect transition="in" filter="wipe(right)">
                                      <p:cBhvr>
                                        <p:cTn id="50" dur="100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animBg="1"/>
      <p:bldP spid="31" grpId="1" animBg="1"/>
      <p:bldP spid="614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new page can take users to another web page</a:t>
            </a:r>
            <a:endParaRPr lang="en-US" dirty="0"/>
          </a:p>
        </p:txBody>
      </p:sp>
      <p:sp>
        <p:nvSpPr>
          <p:cNvPr id="4" name="Content Placeholder 3"/>
          <p:cNvSpPr>
            <a:spLocks noGrp="1"/>
          </p:cNvSpPr>
          <p:nvPr>
            <p:ph sz="half" idx="1"/>
          </p:nvPr>
        </p:nvSpPr>
        <p:spPr/>
        <p:txBody>
          <a:bodyPr/>
          <a:lstStyle/>
          <a:p>
            <a:endParaRPr lang="en-US" dirty="0"/>
          </a:p>
        </p:txBody>
      </p:sp>
      <p:sp>
        <p:nvSpPr>
          <p:cNvPr id="5" name="Content Placeholder 4"/>
          <p:cNvSpPr>
            <a:spLocks noGrp="1"/>
          </p:cNvSpPr>
          <p:nvPr>
            <p:ph sz="half" idx="2"/>
          </p:nvPr>
        </p:nvSpPr>
        <p:spPr/>
        <p:txBody>
          <a:bodyPr/>
          <a:lstStyle/>
          <a:p>
            <a:endParaRPr lang="en-U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575" t="10875" r="14235" b="6048"/>
          <a:stretch/>
        </p:blipFill>
        <p:spPr bwMode="auto">
          <a:xfrm>
            <a:off x="150754" y="1560062"/>
            <a:ext cx="4649846" cy="5065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2121" t="10474" r="15596" b="5442"/>
          <a:stretch/>
        </p:blipFill>
        <p:spPr bwMode="auto">
          <a:xfrm rot="470618">
            <a:off x="4275041" y="1850842"/>
            <a:ext cx="4519694" cy="37665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738420" y="5425710"/>
            <a:ext cx="3505200" cy="1200329"/>
          </a:xfrm>
          <a:prstGeom prst="rect">
            <a:avLst/>
          </a:prstGeom>
          <a:ln w="38100">
            <a:solidFill>
              <a:schemeClr val="accent6">
                <a:lumMod val="75000"/>
              </a:schemeClr>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2400" dirty="0" smtClean="0">
                <a:solidFill>
                  <a:schemeClr val="tx2">
                    <a:lumMod val="75000"/>
                  </a:schemeClr>
                </a:solidFill>
              </a:rPr>
              <a:t>Give the new page a name, and click on “link page to external site”.  </a:t>
            </a:r>
            <a:endParaRPr lang="en-US" sz="2400" dirty="0">
              <a:solidFill>
                <a:schemeClr val="tx2">
                  <a:lumMod val="75000"/>
                </a:schemeClr>
              </a:solidFill>
            </a:endParaRPr>
          </a:p>
        </p:txBody>
      </p:sp>
      <p:cxnSp>
        <p:nvCxnSpPr>
          <p:cNvPr id="8" name="Straight Arrow Connector 7"/>
          <p:cNvCxnSpPr/>
          <p:nvPr/>
        </p:nvCxnSpPr>
        <p:spPr>
          <a:xfrm flipH="1" flipV="1">
            <a:off x="2057400" y="5591925"/>
            <a:ext cx="1681020" cy="1034114"/>
          </a:xfrm>
          <a:prstGeom prst="straightConnector1">
            <a:avLst/>
          </a:prstGeom>
          <a:ln w="381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22" idx="0"/>
          </p:cNvCxnSpPr>
          <p:nvPr/>
        </p:nvCxnSpPr>
        <p:spPr>
          <a:xfrm flipH="1" flipV="1">
            <a:off x="6927934" y="3763124"/>
            <a:ext cx="315686" cy="462257"/>
          </a:xfrm>
          <a:prstGeom prst="straightConnector1">
            <a:avLst/>
          </a:prstGeom>
          <a:ln w="381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780235" y="4225381"/>
            <a:ext cx="2926770" cy="1200329"/>
          </a:xfrm>
          <a:prstGeom prst="rect">
            <a:avLst/>
          </a:prstGeom>
          <a:ln w="38100">
            <a:solidFill>
              <a:schemeClr val="accent6">
                <a:lumMod val="75000"/>
              </a:schemeClr>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2400" dirty="0">
                <a:solidFill>
                  <a:schemeClr val="tx2">
                    <a:lumMod val="75000"/>
                  </a:schemeClr>
                </a:solidFill>
              </a:rPr>
              <a:t>Then, provide the address to the other site</a:t>
            </a:r>
            <a:r>
              <a:rPr lang="en-US" sz="2400" dirty="0" smtClean="0">
                <a:solidFill>
                  <a:schemeClr val="tx2">
                    <a:lumMod val="75000"/>
                  </a:schemeClr>
                </a:solidFill>
              </a:rPr>
              <a:t>.</a:t>
            </a:r>
            <a:endParaRPr lang="en-US" sz="2400" dirty="0">
              <a:solidFill>
                <a:schemeClr val="tx2">
                  <a:lumMod val="75000"/>
                </a:schemeClr>
              </a:solidFill>
            </a:endParaRPr>
          </a:p>
        </p:txBody>
      </p:sp>
    </p:spTree>
    <p:extLst>
      <p:ext uri="{BB962C8B-B14F-4D97-AF65-F5344CB8AC3E}">
        <p14:creationId xmlns:p14="http://schemas.microsoft.com/office/powerpoint/2010/main" val="228515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p:cTn id="13" dur="1000" fill="hold"/>
                                        <p:tgtEl>
                                          <p:spTgt spid="2050"/>
                                        </p:tgtEl>
                                        <p:attrNameLst>
                                          <p:attrName>ppt_w</p:attrName>
                                        </p:attrNameLst>
                                      </p:cBhvr>
                                      <p:tavLst>
                                        <p:tav tm="0">
                                          <p:val>
                                            <p:fltVal val="0"/>
                                          </p:val>
                                        </p:tav>
                                        <p:tav tm="100000">
                                          <p:val>
                                            <p:strVal val="#ppt_w"/>
                                          </p:val>
                                        </p:tav>
                                      </p:tavLst>
                                    </p:anim>
                                    <p:anim calcmode="lin" valueType="num">
                                      <p:cBhvr>
                                        <p:cTn id="14" dur="1000" fill="hold"/>
                                        <p:tgtEl>
                                          <p:spTgt spid="2050"/>
                                        </p:tgtEl>
                                        <p:attrNameLst>
                                          <p:attrName>ppt_h</p:attrName>
                                        </p:attrNameLst>
                                      </p:cBhvr>
                                      <p:tavLst>
                                        <p:tav tm="0">
                                          <p:val>
                                            <p:fltVal val="0"/>
                                          </p:val>
                                        </p:tav>
                                        <p:tav tm="100000">
                                          <p:val>
                                            <p:strVal val="#ppt_h"/>
                                          </p:val>
                                        </p:tav>
                                      </p:tavLst>
                                    </p:anim>
                                    <p:animEffect transition="in" filter="fade">
                                      <p:cBhvr>
                                        <p:cTn id="15" dur="1000"/>
                                        <p:tgtEl>
                                          <p:spTgt spid="2050"/>
                                        </p:tgtEl>
                                      </p:cBhvr>
                                    </p:animEffect>
                                  </p:childTnLst>
                                </p:cTn>
                              </p:par>
                            </p:childTnLst>
                          </p:cTn>
                        </p:par>
                        <p:par>
                          <p:cTn id="16" fill="hold">
                            <p:stCondLst>
                              <p:cond delay="2000"/>
                            </p:stCondLst>
                            <p:childTnLst>
                              <p:par>
                                <p:cTn id="17" presetID="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ppt_x"/>
                                          </p:val>
                                        </p:tav>
                                        <p:tav tm="100000">
                                          <p:val>
                                            <p:strVal val="#ppt_x"/>
                                          </p:val>
                                        </p:tav>
                                      </p:tavLst>
                                    </p:anim>
                                    <p:anim calcmode="lin" valueType="num">
                                      <p:cBhvr additive="base">
                                        <p:cTn id="20" dur="10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1000" fill="hold"/>
                                        <p:tgtEl>
                                          <p:spTgt spid="8"/>
                                        </p:tgtEl>
                                        <p:attrNameLst>
                                          <p:attrName>ppt_x</p:attrName>
                                        </p:attrNameLst>
                                      </p:cBhvr>
                                      <p:tavLst>
                                        <p:tav tm="0">
                                          <p:val>
                                            <p:strVal val="#ppt_x"/>
                                          </p:val>
                                        </p:tav>
                                        <p:tav tm="100000">
                                          <p:val>
                                            <p:strVal val="#ppt_x"/>
                                          </p:val>
                                        </p:tav>
                                      </p:tavLst>
                                    </p:anim>
                                    <p:anim calcmode="lin" valueType="num">
                                      <p:cBhvr additive="base">
                                        <p:cTn id="24"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2051"/>
                                        </p:tgtEl>
                                        <p:attrNameLst>
                                          <p:attrName>style.visibility</p:attrName>
                                        </p:attrNameLst>
                                      </p:cBhvr>
                                      <p:to>
                                        <p:strVal val="visible"/>
                                      </p:to>
                                    </p:set>
                                    <p:anim calcmode="lin" valueType="num">
                                      <p:cBhvr>
                                        <p:cTn id="29" dur="1000" fill="hold"/>
                                        <p:tgtEl>
                                          <p:spTgt spid="2051"/>
                                        </p:tgtEl>
                                        <p:attrNameLst>
                                          <p:attrName>ppt_w</p:attrName>
                                        </p:attrNameLst>
                                      </p:cBhvr>
                                      <p:tavLst>
                                        <p:tav tm="0">
                                          <p:val>
                                            <p:fltVal val="0"/>
                                          </p:val>
                                        </p:tav>
                                        <p:tav tm="100000">
                                          <p:val>
                                            <p:strVal val="#ppt_w"/>
                                          </p:val>
                                        </p:tav>
                                      </p:tavLst>
                                    </p:anim>
                                    <p:anim calcmode="lin" valueType="num">
                                      <p:cBhvr>
                                        <p:cTn id="30" dur="1000" fill="hold"/>
                                        <p:tgtEl>
                                          <p:spTgt spid="2051"/>
                                        </p:tgtEl>
                                        <p:attrNameLst>
                                          <p:attrName>ppt_h</p:attrName>
                                        </p:attrNameLst>
                                      </p:cBhvr>
                                      <p:tavLst>
                                        <p:tav tm="0">
                                          <p:val>
                                            <p:fltVal val="0"/>
                                          </p:val>
                                        </p:tav>
                                        <p:tav tm="100000">
                                          <p:val>
                                            <p:strVal val="#ppt_h"/>
                                          </p:val>
                                        </p:tav>
                                      </p:tavLst>
                                    </p:anim>
                                    <p:animEffect transition="in" filter="fade">
                                      <p:cBhvr>
                                        <p:cTn id="31" dur="1000"/>
                                        <p:tgtEl>
                                          <p:spTgt spid="2051"/>
                                        </p:tgtEl>
                                      </p:cBhvr>
                                    </p:animEffect>
                                  </p:childTnLst>
                                </p:cTn>
                              </p:par>
                            </p:childTnLst>
                          </p:cTn>
                        </p:par>
                        <p:par>
                          <p:cTn id="32" fill="hold">
                            <p:stCondLst>
                              <p:cond delay="1000"/>
                            </p:stCondLst>
                            <p:childTnLst>
                              <p:par>
                                <p:cTn id="33" presetID="2" presetClass="entr" presetSubtype="2"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1000" fill="hold"/>
                                        <p:tgtEl>
                                          <p:spTgt spid="22"/>
                                        </p:tgtEl>
                                        <p:attrNameLst>
                                          <p:attrName>ppt_x</p:attrName>
                                        </p:attrNameLst>
                                      </p:cBhvr>
                                      <p:tavLst>
                                        <p:tav tm="0">
                                          <p:val>
                                            <p:strVal val="1+#ppt_w/2"/>
                                          </p:val>
                                        </p:tav>
                                        <p:tav tm="100000">
                                          <p:val>
                                            <p:strVal val="#ppt_x"/>
                                          </p:val>
                                        </p:tav>
                                      </p:tavLst>
                                    </p:anim>
                                    <p:anim calcmode="lin" valueType="num">
                                      <p:cBhvr additive="base">
                                        <p:cTn id="36" dur="1000" fill="hold"/>
                                        <p:tgtEl>
                                          <p:spTgt spid="22"/>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1000" fill="hold"/>
                                        <p:tgtEl>
                                          <p:spTgt spid="17"/>
                                        </p:tgtEl>
                                        <p:attrNameLst>
                                          <p:attrName>ppt_x</p:attrName>
                                        </p:attrNameLst>
                                      </p:cBhvr>
                                      <p:tavLst>
                                        <p:tav tm="0">
                                          <p:val>
                                            <p:strVal val="1+#ppt_w/2"/>
                                          </p:val>
                                        </p:tav>
                                        <p:tav tm="100000">
                                          <p:val>
                                            <p:strVal val="#ppt_x"/>
                                          </p:val>
                                        </p:tav>
                                      </p:tavLst>
                                    </p:anim>
                                    <p:anim calcmode="lin" valueType="num">
                                      <p:cBhvr additive="base">
                                        <p:cTn id="40"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22"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1090</TotalTime>
  <Words>285</Words>
  <Application>Microsoft Office PowerPoint</Application>
  <PresentationFormat>On-screen Show (4:3)</PresentationFormat>
  <Paragraphs>34</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Adjacency</vt:lpstr>
      <vt:lpstr>Let’s get started!</vt:lpstr>
      <vt:lpstr>Name your site &amp; select the type</vt:lpstr>
      <vt:lpstr>Create your web address</vt:lpstr>
      <vt:lpstr>Pick a design</vt:lpstr>
      <vt:lpstr>There are also Design Options</vt:lpstr>
      <vt:lpstr>Drag  Elements to the empty space to create the layout of the page</vt:lpstr>
      <vt:lpstr>There are even more elements</vt:lpstr>
      <vt:lpstr>You can add more pages or a blog</vt:lpstr>
      <vt:lpstr>The new page can take users to another web page</vt:lpstr>
      <vt:lpstr>You can even rearrange pages</vt:lpstr>
      <vt:lpstr>Ready…</vt:lpstr>
    </vt:vector>
  </TitlesOfParts>
  <Company>Kern High School District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Let’s Get Started!</dc:title>
  <dc:creator>sondra_keckley</dc:creator>
  <cp:lastModifiedBy>Sondra</cp:lastModifiedBy>
  <cp:revision>101</cp:revision>
  <dcterms:created xsi:type="dcterms:W3CDTF">2011-04-27T19:23:31Z</dcterms:created>
  <dcterms:modified xsi:type="dcterms:W3CDTF">2012-11-13T06:08:28Z</dcterms:modified>
</cp:coreProperties>
</file>